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22" r:id="rId2"/>
    <p:sldId id="323" r:id="rId3"/>
    <p:sldId id="324" r:id="rId4"/>
    <p:sldId id="325" r:id="rId5"/>
    <p:sldId id="341" r:id="rId6"/>
    <p:sldId id="342" r:id="rId7"/>
    <p:sldId id="339" r:id="rId8"/>
    <p:sldId id="329" r:id="rId9"/>
    <p:sldId id="330" r:id="rId10"/>
    <p:sldId id="331" r:id="rId11"/>
    <p:sldId id="343" r:id="rId12"/>
    <p:sldId id="333" r:id="rId13"/>
    <p:sldId id="334" r:id="rId14"/>
  </p:sldIdLst>
  <p:sldSz cx="9144000" cy="5143500" type="screen16x9"/>
  <p:notesSz cx="9926638" cy="6797675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67" userDrawn="1">
          <p15:clr>
            <a:srgbClr val="A4A3A4"/>
          </p15:clr>
        </p15:guide>
        <p15:guide id="3" orient="horz" pos="9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89696" autoAdjust="0"/>
  </p:normalViewPr>
  <p:slideViewPr>
    <p:cSldViewPr snapToGrid="0" showGuides="1">
      <p:cViewPr varScale="1">
        <p:scale>
          <a:sx n="88" d="100"/>
          <a:sy n="88" d="100"/>
        </p:scale>
        <p:origin x="536" y="64"/>
      </p:cViewPr>
      <p:guideLst>
        <p:guide pos="2767"/>
        <p:guide orient="horz" pos="917"/>
      </p:guideLst>
    </p:cSldViewPr>
  </p:slideViewPr>
  <p:outlineViewPr>
    <p:cViewPr>
      <p:scale>
        <a:sx n="33" d="100"/>
        <a:sy n="33" d="100"/>
      </p:scale>
      <p:origin x="0" y="-24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notesViewPr>
    <p:cSldViewPr snapToGrid="0" showGuides="1">
      <p:cViewPr varScale="1">
        <p:scale>
          <a:sx n="133" d="100"/>
          <a:sy n="133" d="100"/>
        </p:scale>
        <p:origin x="1446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2DE68-94F4-4869-BF80-F890A890B6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1AB7489-9E1F-4303-B5E6-5AFEFDC2FD60}">
      <dgm:prSet/>
      <dgm:spPr/>
      <dgm:t>
        <a:bodyPr/>
        <a:lstStyle/>
        <a:p>
          <a:pPr rtl="0"/>
          <a:r>
            <a:rPr lang="de-AT" dirty="0"/>
            <a:t>Sozialkompetenz</a:t>
          </a:r>
        </a:p>
      </dgm:t>
    </dgm:pt>
    <dgm:pt modelId="{C1A71ADF-5CE0-4E14-A73C-44F54583143E}" type="parTrans" cxnId="{CA656891-AB26-4D68-B692-21A521160EF3}">
      <dgm:prSet/>
      <dgm:spPr/>
      <dgm:t>
        <a:bodyPr/>
        <a:lstStyle/>
        <a:p>
          <a:endParaRPr lang="de-DE"/>
        </a:p>
      </dgm:t>
    </dgm:pt>
    <dgm:pt modelId="{0138FF71-6D9A-4406-A193-F6110B0D6441}" type="sibTrans" cxnId="{CA656891-AB26-4D68-B692-21A521160EF3}">
      <dgm:prSet/>
      <dgm:spPr/>
      <dgm:t>
        <a:bodyPr/>
        <a:lstStyle/>
        <a:p>
          <a:endParaRPr lang="de-DE"/>
        </a:p>
      </dgm:t>
    </dgm:pt>
    <dgm:pt modelId="{C7EC974E-6F50-466C-9B44-3ED32591EA00}">
      <dgm:prSet/>
      <dgm:spPr/>
      <dgm:t>
        <a:bodyPr/>
        <a:lstStyle/>
        <a:p>
          <a:pPr rtl="0"/>
          <a:r>
            <a:rPr lang="de-DE" dirty="0"/>
            <a:t>nachhaltige Aktivierung von Individuen &amp; Gruppen in Richtung Zielerreichung der Organisation</a:t>
          </a:r>
          <a:endParaRPr lang="de-AT" dirty="0"/>
        </a:p>
      </dgm:t>
    </dgm:pt>
    <dgm:pt modelId="{82671B50-938D-4BB3-83A2-A046424B580A}" type="parTrans" cxnId="{05F77D4B-7CEA-4619-BB93-6380E9275E4B}">
      <dgm:prSet/>
      <dgm:spPr/>
      <dgm:t>
        <a:bodyPr/>
        <a:lstStyle/>
        <a:p>
          <a:endParaRPr lang="de-DE"/>
        </a:p>
      </dgm:t>
    </dgm:pt>
    <dgm:pt modelId="{F289294C-64CB-44B1-94F0-A3D28E70FEF7}" type="sibTrans" cxnId="{05F77D4B-7CEA-4619-BB93-6380E9275E4B}">
      <dgm:prSet/>
      <dgm:spPr/>
      <dgm:t>
        <a:bodyPr/>
        <a:lstStyle/>
        <a:p>
          <a:endParaRPr lang="de-DE"/>
        </a:p>
      </dgm:t>
    </dgm:pt>
    <dgm:pt modelId="{FF58D12E-7208-4793-B46E-36A94C0DFE41}">
      <dgm:prSet/>
      <dgm:spPr/>
      <dgm:t>
        <a:bodyPr/>
        <a:lstStyle/>
        <a:p>
          <a:pPr rtl="0"/>
          <a:r>
            <a:rPr lang="de-DE" dirty="0"/>
            <a:t>Beachtung von kognitiven, emotionalen und sozialen Aspekten</a:t>
          </a:r>
          <a:endParaRPr lang="de-AT" dirty="0"/>
        </a:p>
      </dgm:t>
    </dgm:pt>
    <dgm:pt modelId="{43992750-1DBA-4E90-AAA6-95095941F6E1}" type="parTrans" cxnId="{B2E96AF7-F1FE-419A-A873-DBEA9EC021F6}">
      <dgm:prSet/>
      <dgm:spPr/>
      <dgm:t>
        <a:bodyPr/>
        <a:lstStyle/>
        <a:p>
          <a:endParaRPr lang="de-DE"/>
        </a:p>
      </dgm:t>
    </dgm:pt>
    <dgm:pt modelId="{44BAE9FB-D7C3-4000-B5B2-075766DAAF9F}" type="sibTrans" cxnId="{B2E96AF7-F1FE-419A-A873-DBEA9EC021F6}">
      <dgm:prSet/>
      <dgm:spPr/>
      <dgm:t>
        <a:bodyPr/>
        <a:lstStyle/>
        <a:p>
          <a:endParaRPr lang="de-DE"/>
        </a:p>
      </dgm:t>
    </dgm:pt>
    <dgm:pt modelId="{6301975B-68B4-4E50-AA5F-90476C486195}">
      <dgm:prSet/>
      <dgm:spPr/>
      <dgm:t>
        <a:bodyPr/>
        <a:lstStyle/>
        <a:p>
          <a:pPr rtl="0"/>
          <a:r>
            <a:rPr lang="de-AT" dirty="0"/>
            <a:t>Systemkompetenz</a:t>
          </a:r>
        </a:p>
      </dgm:t>
    </dgm:pt>
    <dgm:pt modelId="{824C34A5-3A33-4136-BE85-67CDE158C80C}" type="parTrans" cxnId="{4921BFE3-C154-49CC-9053-8338629DF163}">
      <dgm:prSet/>
      <dgm:spPr/>
      <dgm:t>
        <a:bodyPr/>
        <a:lstStyle/>
        <a:p>
          <a:endParaRPr lang="de-DE"/>
        </a:p>
      </dgm:t>
    </dgm:pt>
    <dgm:pt modelId="{358E0863-DD3A-4E9B-A143-4E765B248306}" type="sibTrans" cxnId="{4921BFE3-C154-49CC-9053-8338629DF163}">
      <dgm:prSet/>
      <dgm:spPr/>
      <dgm:t>
        <a:bodyPr/>
        <a:lstStyle/>
        <a:p>
          <a:endParaRPr lang="de-DE"/>
        </a:p>
      </dgm:t>
    </dgm:pt>
    <dgm:pt modelId="{A0932378-79DA-4DB3-8A46-71BEFD343B80}">
      <dgm:prSet/>
      <dgm:spPr/>
      <dgm:t>
        <a:bodyPr/>
        <a:lstStyle/>
        <a:p>
          <a:pPr rtl="0"/>
          <a:r>
            <a:rPr lang="de-DE" dirty="0"/>
            <a:t>nachhaltige Erhöhung der Lebensfähigkeit sozialer Systeme</a:t>
          </a:r>
          <a:endParaRPr lang="de-AT" dirty="0"/>
        </a:p>
      </dgm:t>
    </dgm:pt>
    <dgm:pt modelId="{300B5976-A8E9-4307-8755-86AC63419E7B}" type="parTrans" cxnId="{B391E0C9-2E7D-4FFB-9F9D-C4D4F4D3C516}">
      <dgm:prSet/>
      <dgm:spPr/>
      <dgm:t>
        <a:bodyPr/>
        <a:lstStyle/>
        <a:p>
          <a:endParaRPr lang="de-DE"/>
        </a:p>
      </dgm:t>
    </dgm:pt>
    <dgm:pt modelId="{547901D9-E307-4471-A051-AECAC9B0D13E}" type="sibTrans" cxnId="{B391E0C9-2E7D-4FFB-9F9D-C4D4F4D3C516}">
      <dgm:prSet/>
      <dgm:spPr/>
      <dgm:t>
        <a:bodyPr/>
        <a:lstStyle/>
        <a:p>
          <a:endParaRPr lang="de-DE"/>
        </a:p>
      </dgm:t>
    </dgm:pt>
    <dgm:pt modelId="{91D71CEC-481B-4248-B70A-92AED174EE0D}">
      <dgm:prSet/>
      <dgm:spPr/>
      <dgm:t>
        <a:bodyPr/>
        <a:lstStyle/>
        <a:p>
          <a:pPr rtl="0"/>
          <a:r>
            <a:rPr lang="de-DE" dirty="0"/>
            <a:t>Umgang mit Entscheidungen und Entscheidungsprämissen</a:t>
          </a:r>
          <a:endParaRPr lang="de-AT" dirty="0"/>
        </a:p>
      </dgm:t>
    </dgm:pt>
    <dgm:pt modelId="{EB5A315F-5513-44FD-8906-D44A97F42A5E}" type="parTrans" cxnId="{A97F304B-9C9E-4EFD-A22D-1B6F83E91A23}">
      <dgm:prSet/>
      <dgm:spPr/>
      <dgm:t>
        <a:bodyPr/>
        <a:lstStyle/>
        <a:p>
          <a:endParaRPr lang="de-DE"/>
        </a:p>
      </dgm:t>
    </dgm:pt>
    <dgm:pt modelId="{FD074B64-79FE-49D4-A499-5F40D7710DC8}" type="sibTrans" cxnId="{A97F304B-9C9E-4EFD-A22D-1B6F83E91A23}">
      <dgm:prSet/>
      <dgm:spPr/>
      <dgm:t>
        <a:bodyPr/>
        <a:lstStyle/>
        <a:p>
          <a:endParaRPr lang="de-DE"/>
        </a:p>
      </dgm:t>
    </dgm:pt>
    <dgm:pt modelId="{E1C91A9C-E4DF-49D5-B9C8-200DB6F2278A}" type="pres">
      <dgm:prSet presAssocID="{FBF2DE68-94F4-4869-BF80-F890A890B680}" presName="linearFlow" presStyleCnt="0">
        <dgm:presLayoutVars>
          <dgm:dir/>
          <dgm:resizeHandles val="exact"/>
        </dgm:presLayoutVars>
      </dgm:prSet>
      <dgm:spPr/>
    </dgm:pt>
    <dgm:pt modelId="{FB389836-F567-4315-AEAA-5001854F54C6}" type="pres">
      <dgm:prSet presAssocID="{C1AB7489-9E1F-4303-B5E6-5AFEFDC2FD60}" presName="composite" presStyleCnt="0"/>
      <dgm:spPr/>
    </dgm:pt>
    <dgm:pt modelId="{AC307DCB-AEE8-4887-B858-17581401D6A2}" type="pres">
      <dgm:prSet presAssocID="{C1AB7489-9E1F-4303-B5E6-5AFEFDC2FD60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3917C0-8151-40F1-9A81-D47FBAEFCBE3}" type="pres">
      <dgm:prSet presAssocID="{C1AB7489-9E1F-4303-B5E6-5AFEFDC2FD60}" presName="txShp" presStyleLbl="node1" presStyleIdx="0" presStyleCnt="2">
        <dgm:presLayoutVars>
          <dgm:bulletEnabled val="1"/>
        </dgm:presLayoutVars>
      </dgm:prSet>
      <dgm:spPr/>
    </dgm:pt>
    <dgm:pt modelId="{094BF389-46FE-478D-95CF-4DD4D18C1D18}" type="pres">
      <dgm:prSet presAssocID="{0138FF71-6D9A-4406-A193-F6110B0D6441}" presName="spacing" presStyleCnt="0"/>
      <dgm:spPr/>
    </dgm:pt>
    <dgm:pt modelId="{22AA2A0A-4CF9-4BA9-BA9D-CE73F09A470B}" type="pres">
      <dgm:prSet presAssocID="{6301975B-68B4-4E50-AA5F-90476C486195}" presName="composite" presStyleCnt="0"/>
      <dgm:spPr/>
    </dgm:pt>
    <dgm:pt modelId="{89C963AA-4240-43C6-AA4F-27D2045D4668}" type="pres">
      <dgm:prSet presAssocID="{6301975B-68B4-4E50-AA5F-90476C486195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01297F-6DFF-4964-8C93-6D285758A757}" type="pres">
      <dgm:prSet presAssocID="{6301975B-68B4-4E50-AA5F-90476C486195}" presName="txShp" presStyleLbl="node1" presStyleIdx="1" presStyleCnt="2">
        <dgm:presLayoutVars>
          <dgm:bulletEnabled val="1"/>
        </dgm:presLayoutVars>
      </dgm:prSet>
      <dgm:spPr/>
    </dgm:pt>
  </dgm:ptLst>
  <dgm:cxnLst>
    <dgm:cxn modelId="{F8B0BF23-7E7E-441F-BB7E-8B901731668C}" type="presOf" srcId="{91D71CEC-481B-4248-B70A-92AED174EE0D}" destId="{4C01297F-6DFF-4964-8C93-6D285758A757}" srcOrd="0" destOrd="2" presId="urn:microsoft.com/office/officeart/2005/8/layout/vList3"/>
    <dgm:cxn modelId="{9C7B7733-B366-402F-A9D9-E50C6212E360}" type="presOf" srcId="{C7EC974E-6F50-466C-9B44-3ED32591EA00}" destId="{3A3917C0-8151-40F1-9A81-D47FBAEFCBE3}" srcOrd="0" destOrd="1" presId="urn:microsoft.com/office/officeart/2005/8/layout/vList3"/>
    <dgm:cxn modelId="{D68F2C5C-1504-45C7-92BB-61BAAF1C8C1A}" type="presOf" srcId="{A0932378-79DA-4DB3-8A46-71BEFD343B80}" destId="{4C01297F-6DFF-4964-8C93-6D285758A757}" srcOrd="0" destOrd="1" presId="urn:microsoft.com/office/officeart/2005/8/layout/vList3"/>
    <dgm:cxn modelId="{A97F304B-9C9E-4EFD-A22D-1B6F83E91A23}" srcId="{6301975B-68B4-4E50-AA5F-90476C486195}" destId="{91D71CEC-481B-4248-B70A-92AED174EE0D}" srcOrd="1" destOrd="0" parTransId="{EB5A315F-5513-44FD-8906-D44A97F42A5E}" sibTransId="{FD074B64-79FE-49D4-A499-5F40D7710DC8}"/>
    <dgm:cxn modelId="{05F77D4B-7CEA-4619-BB93-6380E9275E4B}" srcId="{C1AB7489-9E1F-4303-B5E6-5AFEFDC2FD60}" destId="{C7EC974E-6F50-466C-9B44-3ED32591EA00}" srcOrd="0" destOrd="0" parTransId="{82671B50-938D-4BB3-83A2-A046424B580A}" sibTransId="{F289294C-64CB-44B1-94F0-A3D28E70FEF7}"/>
    <dgm:cxn modelId="{ED79E682-9FE4-4A1A-B529-A1D296602DD5}" type="presOf" srcId="{C1AB7489-9E1F-4303-B5E6-5AFEFDC2FD60}" destId="{3A3917C0-8151-40F1-9A81-D47FBAEFCBE3}" srcOrd="0" destOrd="0" presId="urn:microsoft.com/office/officeart/2005/8/layout/vList3"/>
    <dgm:cxn modelId="{429F7689-75C5-4C1D-BA53-1DE4E1992A7D}" type="presOf" srcId="{FBF2DE68-94F4-4869-BF80-F890A890B680}" destId="{E1C91A9C-E4DF-49D5-B9C8-200DB6F2278A}" srcOrd="0" destOrd="0" presId="urn:microsoft.com/office/officeart/2005/8/layout/vList3"/>
    <dgm:cxn modelId="{CA656891-AB26-4D68-B692-21A521160EF3}" srcId="{FBF2DE68-94F4-4869-BF80-F890A890B680}" destId="{C1AB7489-9E1F-4303-B5E6-5AFEFDC2FD60}" srcOrd="0" destOrd="0" parTransId="{C1A71ADF-5CE0-4E14-A73C-44F54583143E}" sibTransId="{0138FF71-6D9A-4406-A193-F6110B0D6441}"/>
    <dgm:cxn modelId="{506C12A5-702F-4946-925B-6A8B5F6DC568}" type="presOf" srcId="{6301975B-68B4-4E50-AA5F-90476C486195}" destId="{4C01297F-6DFF-4964-8C93-6D285758A757}" srcOrd="0" destOrd="0" presId="urn:microsoft.com/office/officeart/2005/8/layout/vList3"/>
    <dgm:cxn modelId="{1F2EC7B8-D0CC-4618-9BF5-7FE82AACF81D}" type="presOf" srcId="{FF58D12E-7208-4793-B46E-36A94C0DFE41}" destId="{3A3917C0-8151-40F1-9A81-D47FBAEFCBE3}" srcOrd="0" destOrd="2" presId="urn:microsoft.com/office/officeart/2005/8/layout/vList3"/>
    <dgm:cxn modelId="{B391E0C9-2E7D-4FFB-9F9D-C4D4F4D3C516}" srcId="{6301975B-68B4-4E50-AA5F-90476C486195}" destId="{A0932378-79DA-4DB3-8A46-71BEFD343B80}" srcOrd="0" destOrd="0" parTransId="{300B5976-A8E9-4307-8755-86AC63419E7B}" sibTransId="{547901D9-E307-4471-A051-AECAC9B0D13E}"/>
    <dgm:cxn modelId="{4921BFE3-C154-49CC-9053-8338629DF163}" srcId="{FBF2DE68-94F4-4869-BF80-F890A890B680}" destId="{6301975B-68B4-4E50-AA5F-90476C486195}" srcOrd="1" destOrd="0" parTransId="{824C34A5-3A33-4136-BE85-67CDE158C80C}" sibTransId="{358E0863-DD3A-4E9B-A143-4E765B248306}"/>
    <dgm:cxn modelId="{B2E96AF7-F1FE-419A-A873-DBEA9EC021F6}" srcId="{C1AB7489-9E1F-4303-B5E6-5AFEFDC2FD60}" destId="{FF58D12E-7208-4793-B46E-36A94C0DFE41}" srcOrd="1" destOrd="0" parTransId="{43992750-1DBA-4E90-AAA6-95095941F6E1}" sibTransId="{44BAE9FB-D7C3-4000-B5B2-075766DAAF9F}"/>
    <dgm:cxn modelId="{8EC8D76C-08CA-4B09-A2B9-BE43730B43E8}" type="presParOf" srcId="{E1C91A9C-E4DF-49D5-B9C8-200DB6F2278A}" destId="{FB389836-F567-4315-AEAA-5001854F54C6}" srcOrd="0" destOrd="0" presId="urn:microsoft.com/office/officeart/2005/8/layout/vList3"/>
    <dgm:cxn modelId="{B4714F0F-9DD3-47B0-900E-122154A19DD0}" type="presParOf" srcId="{FB389836-F567-4315-AEAA-5001854F54C6}" destId="{AC307DCB-AEE8-4887-B858-17581401D6A2}" srcOrd="0" destOrd="0" presId="urn:microsoft.com/office/officeart/2005/8/layout/vList3"/>
    <dgm:cxn modelId="{BA4F80B1-1DD5-4E0C-A4FF-01C0BECA11B7}" type="presParOf" srcId="{FB389836-F567-4315-AEAA-5001854F54C6}" destId="{3A3917C0-8151-40F1-9A81-D47FBAEFCBE3}" srcOrd="1" destOrd="0" presId="urn:microsoft.com/office/officeart/2005/8/layout/vList3"/>
    <dgm:cxn modelId="{F9EFC829-95CB-44C5-9DE9-26EE72C7A594}" type="presParOf" srcId="{E1C91A9C-E4DF-49D5-B9C8-200DB6F2278A}" destId="{094BF389-46FE-478D-95CF-4DD4D18C1D18}" srcOrd="1" destOrd="0" presId="urn:microsoft.com/office/officeart/2005/8/layout/vList3"/>
    <dgm:cxn modelId="{312DEFA6-29CB-4E78-BE42-50C16D352588}" type="presParOf" srcId="{E1C91A9C-E4DF-49D5-B9C8-200DB6F2278A}" destId="{22AA2A0A-4CF9-4BA9-BA9D-CE73F09A470B}" srcOrd="2" destOrd="0" presId="urn:microsoft.com/office/officeart/2005/8/layout/vList3"/>
    <dgm:cxn modelId="{188313A9-4D7D-496A-97D2-1A5FF3966AA6}" type="presParOf" srcId="{22AA2A0A-4CF9-4BA9-BA9D-CE73F09A470B}" destId="{89C963AA-4240-43C6-AA4F-27D2045D4668}" srcOrd="0" destOrd="0" presId="urn:microsoft.com/office/officeart/2005/8/layout/vList3"/>
    <dgm:cxn modelId="{53366E90-5E02-498E-BACE-6EEB909AF212}" type="presParOf" srcId="{22AA2A0A-4CF9-4BA9-BA9D-CE73F09A470B}" destId="{4C01297F-6DFF-4964-8C93-6D285758A7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17C0-8151-40F1-9A81-D47FBAEFCBE3}">
      <dsp:nvSpPr>
        <dsp:cNvPr id="0" name=""/>
        <dsp:cNvSpPr/>
      </dsp:nvSpPr>
      <dsp:spPr>
        <a:xfrm rot="10800000">
          <a:off x="1329954" y="1849"/>
          <a:ext cx="3860649" cy="143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652" tIns="53340" rIns="99568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Sozialkompetenz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nachhaltige Aktivierung von Individuen &amp; Gruppen in Richtung Zielerreichung der Organisation</a:t>
          </a:r>
          <a:endParaRPr lang="de-AT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Beachtung von kognitiven, emotionalen und sozialen Aspekten</a:t>
          </a:r>
          <a:endParaRPr lang="de-AT" sz="1100" kern="1200" dirty="0"/>
        </a:p>
      </dsp:txBody>
      <dsp:txXfrm rot="10800000">
        <a:off x="1687489" y="1849"/>
        <a:ext cx="3503114" cy="1430140"/>
      </dsp:txXfrm>
    </dsp:sp>
    <dsp:sp modelId="{AC307DCB-AEE8-4887-B858-17581401D6A2}">
      <dsp:nvSpPr>
        <dsp:cNvPr id="0" name=""/>
        <dsp:cNvSpPr/>
      </dsp:nvSpPr>
      <dsp:spPr>
        <a:xfrm>
          <a:off x="614884" y="1849"/>
          <a:ext cx="1430140" cy="14301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1297F-6DFF-4964-8C93-6D285758A757}">
      <dsp:nvSpPr>
        <dsp:cNvPr id="0" name=""/>
        <dsp:cNvSpPr/>
      </dsp:nvSpPr>
      <dsp:spPr>
        <a:xfrm rot="10800000">
          <a:off x="1329954" y="1858897"/>
          <a:ext cx="3860649" cy="143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652" tIns="53340" rIns="99568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Systemkompetenz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nachhaltige Erhöhung der Lebensfähigkeit sozialer Systeme</a:t>
          </a:r>
          <a:endParaRPr lang="de-AT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Umgang mit Entscheidungen und Entscheidungsprämissen</a:t>
          </a:r>
          <a:endParaRPr lang="de-AT" sz="1100" kern="1200" dirty="0"/>
        </a:p>
      </dsp:txBody>
      <dsp:txXfrm rot="10800000">
        <a:off x="1687489" y="1858897"/>
        <a:ext cx="3503114" cy="1430140"/>
      </dsp:txXfrm>
    </dsp:sp>
    <dsp:sp modelId="{89C963AA-4240-43C6-AA4F-27D2045D4668}">
      <dsp:nvSpPr>
        <dsp:cNvPr id="0" name=""/>
        <dsp:cNvSpPr/>
      </dsp:nvSpPr>
      <dsp:spPr>
        <a:xfrm>
          <a:off x="614884" y="1858897"/>
          <a:ext cx="1430140" cy="14301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300"/>
            </a:lvl1pPr>
          </a:lstStyle>
          <a:p>
            <a:endParaRPr lang="de-A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1" y="2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300"/>
            </a:lvl1pPr>
          </a:lstStyle>
          <a:p>
            <a:fld id="{868817FD-8155-4502-AF78-DBC2EA4B168F}" type="datetimeFigureOut">
              <a:rPr lang="de-AT" sz="1100">
                <a:latin typeface="Verdana" pitchFamily="34" charset="0"/>
                <a:ea typeface="Verdana" pitchFamily="34" charset="0"/>
                <a:cs typeface="Verdana" pitchFamily="34" charset="0"/>
              </a:rPr>
              <a:t>19.01.2024</a:t>
            </a:fld>
            <a:endParaRPr lang="de-A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300"/>
            </a:lvl1pPr>
          </a:lstStyle>
          <a:p>
            <a:endParaRPr lang="de-A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1" y="6456613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300"/>
            </a:lvl1pPr>
          </a:lstStyle>
          <a:p>
            <a:fld id="{617F6F62-1C91-45E7-BAED-FBFBF67C82BC}" type="slidenum">
              <a:rPr lang="de-AT" sz="110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1" y="2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19.01.2024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4" rIns="99067" bIns="4953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9067" tIns="49534" rIns="99067" bIns="49534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1" y="6456613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5BBAB1-66E1-4296-A709-902064F6D293}" type="slidenum">
              <a:rPr lang="de-AT"/>
              <a:pPr>
                <a:defRPr/>
              </a:pPr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7873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851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865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699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604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2113" y="854075"/>
            <a:ext cx="6102350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19688" y="4657045"/>
            <a:ext cx="5046305" cy="4120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14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411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715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067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892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48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Wolfgang.mayrhofer@wu.ac.at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8" name="Rechteck 17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9" name="Rechteck 18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9C530C2-3AE1-4F04-B129-EEB82BDFC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7F9ACD3-5965-44E5-B3DA-7938A1D882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489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D138573-963E-45E2-816B-C3F7B0FE1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166238"/>
            <a:ext cx="5586593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893772"/>
            <a:ext cx="5586593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80061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BDC8D04-A605-420C-944D-BF9374792A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15D0B79-E5D2-4789-A98A-ACA090EDB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A0D050-8010-42F1-B557-589781D9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96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EE019C1-FAD9-4D77-A508-4E956D261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B97328B-DD20-4764-A0AE-416F6498D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134A309-877F-46E4-88DA-9F288E11F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B4074C-1B5C-4350-869B-7E2FE8DA5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075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E66218F-0F9A-421F-95D9-B444BA7B1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123301-C0B8-405E-B34C-30D313AD66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768077"/>
            <a:ext cx="4319712" cy="244525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sz="180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914525"/>
            <a:ext cx="447675" cy="2047875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303859"/>
            <a:ext cx="2763926" cy="1630162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GB" sz="1000" dirty="0"/>
              <a:t>o. Univ.-</a:t>
            </a:r>
            <a:r>
              <a:rPr lang="en-GB" sz="1000" dirty="0" err="1"/>
              <a:t>Prof.</a:t>
            </a:r>
            <a:r>
              <a:rPr lang="en-GB" sz="1000" dirty="0"/>
              <a:t> </a:t>
            </a:r>
            <a:r>
              <a:rPr lang="en-GB" sz="1000" dirty="0" err="1"/>
              <a:t>Dr.</a:t>
            </a:r>
            <a:r>
              <a:rPr lang="en-GB" sz="1000" dirty="0"/>
              <a:t> Wolfgang </a:t>
            </a:r>
            <a:r>
              <a:rPr lang="en-GB" sz="1000" dirty="0" err="1"/>
              <a:t>Mayrhofer</a:t>
            </a:r>
            <a:endParaRPr lang="en-GB" sz="1000" dirty="0"/>
          </a:p>
          <a:p>
            <a:r>
              <a:rPr lang="en-GB" sz="1000" dirty="0" err="1"/>
              <a:t>Interdisziplinäres</a:t>
            </a:r>
            <a:r>
              <a:rPr lang="en-GB" sz="1000" dirty="0"/>
              <a:t> </a:t>
            </a:r>
            <a:r>
              <a:rPr lang="en-GB" sz="1000" dirty="0" err="1"/>
              <a:t>Institut</a:t>
            </a:r>
            <a:r>
              <a:rPr lang="en-GB" sz="1000" dirty="0"/>
              <a:t> </a:t>
            </a:r>
            <a:r>
              <a:rPr lang="en-GB" sz="1000" dirty="0" err="1"/>
              <a:t>für</a:t>
            </a:r>
            <a:r>
              <a:rPr lang="en-GB" sz="1000" dirty="0"/>
              <a:t> </a:t>
            </a:r>
            <a:r>
              <a:rPr lang="en-GB" sz="1000" dirty="0" err="1"/>
              <a:t>Verhaltens-wissenschaftlich</a:t>
            </a:r>
            <a:r>
              <a:rPr lang="en-GB" sz="1000" dirty="0"/>
              <a:t> </a:t>
            </a:r>
            <a:r>
              <a:rPr lang="en-GB" sz="1000" dirty="0" err="1"/>
              <a:t>Orientiertes</a:t>
            </a:r>
            <a:r>
              <a:rPr lang="en-GB" sz="1000" dirty="0"/>
              <a:t> Management</a:t>
            </a:r>
          </a:p>
          <a:p>
            <a:endParaRPr lang="en-GB" sz="1000" dirty="0"/>
          </a:p>
          <a:p>
            <a:r>
              <a:rPr lang="en-GB" sz="1000" dirty="0"/>
              <a:t>WU Wien</a:t>
            </a:r>
          </a:p>
          <a:p>
            <a:r>
              <a:rPr lang="en-GB" sz="1000" dirty="0" err="1"/>
              <a:t>Welthandelsplatz</a:t>
            </a:r>
            <a:r>
              <a:rPr lang="en-GB" sz="1000" dirty="0"/>
              <a:t> 1, 1020 Wien</a:t>
            </a:r>
          </a:p>
          <a:p>
            <a:endParaRPr lang="en-GB" sz="1000" dirty="0"/>
          </a:p>
          <a:p>
            <a:r>
              <a:rPr lang="en-GB" sz="1000" dirty="0">
                <a:hlinkClick r:id="rId3"/>
              </a:rPr>
              <a:t>Wolfgang.mayrhofer@wu.ac.at</a:t>
            </a:r>
            <a:endParaRPr lang="en-GB" sz="1000" dirty="0"/>
          </a:p>
          <a:p>
            <a:endParaRPr lang="en-GB" sz="1000" dirty="0"/>
          </a:p>
          <a:p>
            <a:r>
              <a:rPr lang="en-GB" sz="1000" dirty="0"/>
              <a:t>Tel. +43-1-31336-4554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>
          <a:xfrm>
            <a:off x="5118265" y="4870853"/>
            <a:ext cx="2309751" cy="232277"/>
          </a:xfrm>
        </p:spPr>
        <p:txBody>
          <a:bodyPr/>
          <a:lstStyle>
            <a:lvl1pPr>
              <a:defRPr cap="none" baseline="0"/>
            </a:lvl1pPr>
          </a:lstStyle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pitelfolie mit kurzem Tex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383618"/>
            <a:ext cx="8964488" cy="36184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33768"/>
            <a:ext cx="8213282" cy="621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27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43340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5173" y="322739"/>
            <a:ext cx="6280165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de-DE" dirty="0"/>
              <a:t>Folienlayout für große Grafiken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4" y="1393032"/>
            <a:ext cx="8485187" cy="359806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34525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7" y="322739"/>
            <a:ext cx="6281339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928809"/>
            <a:ext cx="3960000" cy="2764635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928809"/>
            <a:ext cx="3960000" cy="2764635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468314" y="1383506"/>
            <a:ext cx="3960811" cy="47982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6905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2284" y="1383506"/>
            <a:ext cx="3960000" cy="47982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69056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5B0B642-D42F-6343-9072-1AFDDE93CBDB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06342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964" y="323850"/>
            <a:ext cx="6280150" cy="85725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1964" y="1393032"/>
            <a:ext cx="7740650" cy="3283744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dirty="0"/>
              <a:t>Seite </a:t>
            </a:r>
            <a:fld id="{B1E4D336-86A0-4F37-B2A8-BB77EC5222A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968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1" name="Rechteck 10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4" name="Rechteck 3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9E8E94B-19E0-4458-A9D9-D71C1EA63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74A6EB8-B6CF-4CED-A031-3CB1F73EF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68397"/>
            <a:ext cx="1890084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grayWhite">
          <a:xfrm>
            <a:off x="462405" y="1396571"/>
            <a:ext cx="3966720" cy="4798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20" dirty="0"/>
          </a:p>
        </p:txBody>
      </p:sp>
      <p:sp>
        <p:nvSpPr>
          <p:cNvPr id="13" name="Rechteck 12"/>
          <p:cNvSpPr/>
          <p:nvPr userDrawn="1"/>
        </p:nvSpPr>
        <p:spPr bwMode="grayWhite">
          <a:xfrm>
            <a:off x="4712284" y="1396571"/>
            <a:ext cx="3966720" cy="4798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2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12" y="288742"/>
            <a:ext cx="6281339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16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928811"/>
            <a:ext cx="3960000" cy="2754632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Pct val="120000"/>
              <a:defRPr sz="1620"/>
            </a:lvl1pPr>
            <a:lvl2pPr marL="487155" indent="-257149">
              <a:spcAft>
                <a:spcPts val="0"/>
              </a:spcAft>
              <a:buClr>
                <a:schemeClr val="tx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1440"/>
            </a:lvl2pPr>
            <a:lvl3pPr marL="724303" indent="-247149">
              <a:spcAft>
                <a:spcPts val="0"/>
              </a:spcAft>
              <a:buClr>
                <a:schemeClr val="tx2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1260"/>
            </a:lvl3pPr>
            <a:lvl4pPr>
              <a:spcAft>
                <a:spcPts val="0"/>
              </a:spcAft>
              <a:defRPr sz="1080"/>
            </a:lvl4pPr>
            <a:lvl5pPr>
              <a:spcAft>
                <a:spcPts val="0"/>
              </a:spcAft>
              <a:defRPr sz="108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928811"/>
            <a:ext cx="3960000" cy="2754632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Pct val="120000"/>
              <a:defRPr sz="1620"/>
            </a:lvl1pPr>
            <a:lvl2pPr marL="487155" indent="-257149">
              <a:spcAft>
                <a:spcPts val="0"/>
              </a:spcAft>
              <a:buClr>
                <a:schemeClr val="tx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1440"/>
            </a:lvl2pPr>
            <a:lvl3pPr marL="724303" indent="-247149">
              <a:spcAft>
                <a:spcPts val="0"/>
              </a:spcAft>
              <a:buClr>
                <a:schemeClr val="tx2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1260"/>
            </a:lvl3pPr>
            <a:lvl4pPr>
              <a:spcAft>
                <a:spcPts val="0"/>
              </a:spcAft>
              <a:defRPr sz="1080"/>
            </a:lvl4pPr>
            <a:lvl5pPr>
              <a:spcAft>
                <a:spcPts val="0"/>
              </a:spcAft>
              <a:defRPr sz="108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5" y="1396571"/>
            <a:ext cx="3960811" cy="47982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82859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11438" indent="0">
              <a:buNone/>
              <a:defRPr sz="1800" b="1"/>
            </a:lvl2pPr>
            <a:lvl3pPr marL="822875" indent="0">
              <a:buNone/>
              <a:defRPr sz="1620" b="1"/>
            </a:lvl3pPr>
            <a:lvl4pPr marL="1234314" indent="0">
              <a:buNone/>
              <a:defRPr sz="1440" b="1"/>
            </a:lvl4pPr>
            <a:lvl5pPr marL="1645752" indent="0">
              <a:buNone/>
              <a:defRPr sz="1440" b="1"/>
            </a:lvl5pPr>
            <a:lvl6pPr marL="2057190" indent="0">
              <a:buNone/>
              <a:defRPr sz="1440" b="1"/>
            </a:lvl6pPr>
            <a:lvl7pPr marL="2468628" indent="0">
              <a:buNone/>
              <a:defRPr sz="1440" b="1"/>
            </a:lvl7pPr>
            <a:lvl8pPr marL="2880066" indent="0">
              <a:buNone/>
              <a:defRPr sz="1440" b="1"/>
            </a:lvl8pPr>
            <a:lvl9pPr marL="3291504" indent="0">
              <a:buNone/>
              <a:defRPr sz="144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396571"/>
            <a:ext cx="3960000" cy="47982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82859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11438" indent="0">
              <a:buNone/>
              <a:defRPr sz="1800" b="1"/>
            </a:lvl2pPr>
            <a:lvl3pPr marL="822875" indent="0">
              <a:buNone/>
              <a:defRPr sz="1620" b="1"/>
            </a:lvl3pPr>
            <a:lvl4pPr marL="1234314" indent="0">
              <a:buNone/>
              <a:defRPr sz="1440" b="1"/>
            </a:lvl4pPr>
            <a:lvl5pPr marL="1645752" indent="0">
              <a:buNone/>
              <a:defRPr sz="1440" b="1"/>
            </a:lvl5pPr>
            <a:lvl6pPr marL="2057190" indent="0">
              <a:buNone/>
              <a:defRPr sz="1440" b="1"/>
            </a:lvl6pPr>
            <a:lvl7pPr marL="2468628" indent="0">
              <a:buNone/>
              <a:defRPr sz="1440" b="1"/>
            </a:lvl7pPr>
            <a:lvl8pPr marL="2880066" indent="0">
              <a:buNone/>
              <a:defRPr sz="1440" b="1"/>
            </a:lvl8pPr>
            <a:lvl9pPr marL="3291504" indent="0">
              <a:buNone/>
              <a:defRPr sz="144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90551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210152"/>
            <a:ext cx="7759644" cy="3468515"/>
          </a:xfrm>
        </p:spPr>
        <p:txBody>
          <a:bodyPr lIns="0" rIns="0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 sz="2000"/>
            </a:lvl1pPr>
            <a:lvl2pPr marL="357188" indent="-176213">
              <a:spcBef>
                <a:spcPts val="30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  <a:defRPr sz="1800"/>
            </a:lvl2pPr>
            <a:lvl3pPr marL="538163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3pPr>
            <a:lvl4pPr marL="720725" indent="-182563">
              <a:spcAft>
                <a:spcPts val="0"/>
              </a:spcAft>
              <a:buFont typeface="Symbol" panose="05050102010706020507" pitchFamily="18" charset="2"/>
              <a:buChar char="-"/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48519" y="4870853"/>
            <a:ext cx="2544812" cy="232277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A6BAB8-2B02-40A4-B543-51845FA3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3691DBA-7286-4143-96D2-8768C660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1"/>
          </p:nvPr>
        </p:nvSpPr>
        <p:spPr>
          <a:xfrm>
            <a:off x="5053915" y="4870853"/>
            <a:ext cx="2064062" cy="232277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3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1354562" y="4870853"/>
            <a:ext cx="3217443" cy="232277"/>
          </a:xfrm>
        </p:spPr>
        <p:txBody>
          <a:bodyPr/>
          <a:lstStyle>
            <a:lvl1pPr>
              <a:defRPr cap="small" baseline="0"/>
            </a:lvl1pPr>
          </a:lstStyle>
          <a:p>
            <a:endParaRPr lang="de-AT" dirty="0"/>
          </a:p>
        </p:txBody>
      </p:sp>
      <p:sp>
        <p:nvSpPr>
          <p:cNvPr id="14" name="Foliennummernplatzhalter 8"/>
          <p:cNvSpPr>
            <a:spLocks noGrp="1"/>
          </p:cNvSpPr>
          <p:nvPr>
            <p:ph type="sldNum" sz="quarter" idx="13"/>
          </p:nvPr>
        </p:nvSpPr>
        <p:spPr>
          <a:xfrm>
            <a:off x="462407" y="4870853"/>
            <a:ext cx="892150" cy="232277"/>
          </a:xfrm>
        </p:spPr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A84ADA-69BC-4F65-8CC7-3227D03260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81" y="4811087"/>
            <a:ext cx="1339540" cy="23227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210152"/>
            <a:ext cx="3960000" cy="3473291"/>
          </a:xfrm>
        </p:spPr>
        <p:txBody>
          <a:bodyPr>
            <a:normAutofit/>
          </a:bodyPr>
          <a:lstStyle>
            <a:lvl1pP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210152"/>
            <a:ext cx="3960000" cy="3473291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08283" y="4870853"/>
            <a:ext cx="2407858" cy="232277"/>
          </a:xfrm>
        </p:spPr>
        <p:txBody>
          <a:bodyPr/>
          <a:lstStyle>
            <a:lvl1pPr>
              <a:defRPr cap="none" baseline="0"/>
            </a:lvl1pPr>
          </a:lstStyle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192C5EA-5045-48FA-ABBC-1ADFCC6A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5029200" y="4870853"/>
            <a:ext cx="2487881" cy="232277"/>
          </a:xfrm>
        </p:spPr>
        <p:txBody>
          <a:bodyPr/>
          <a:lstStyle>
            <a:lvl1pPr>
              <a:defRPr cap="none" baseline="0"/>
            </a:lvl1pPr>
          </a:lstStyle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287338" y="547943"/>
            <a:ext cx="8552850" cy="1553555"/>
            <a:chOff x="287338" y="547943"/>
            <a:chExt cx="8552850" cy="1835052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7233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4978400" y="4870853"/>
            <a:ext cx="2467430" cy="232277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DE7151A-95A6-4A98-9F1F-D48DE0F38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64B873B-2F3B-4CEA-80EF-DC59B9CF2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66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547943"/>
            <a:ext cx="8552850" cy="1553556"/>
            <a:chOff x="287338" y="547943"/>
            <a:chExt cx="8552850" cy="1835052"/>
          </a:xfrm>
        </p:grpSpPr>
        <p:sp>
          <p:nvSpPr>
            <p:cNvPr id="20" name="Rechteck 19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859CA52-33AC-46B7-96CF-A5811BB34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2A84ADA-69BC-4F65-8CC7-3227D03260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68397"/>
            <a:ext cx="1890084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Rechteck 19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29D52CF-088B-4276-BFE1-945C4B5425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A0A08A-522B-4F56-BC91-E041BF362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9CD7164-1D99-44F2-9C47-0EF01215AC3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210152"/>
            <a:ext cx="7764463" cy="3473291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2" y="4870853"/>
            <a:ext cx="3217443" cy="232277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sm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4870853"/>
            <a:ext cx="892150" cy="232277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4850027" y="4870853"/>
            <a:ext cx="2584701" cy="232277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69100"/>
            <a:ext cx="6840000" cy="7700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5" r:id="rId2"/>
    <p:sldLayoutId id="2147483663" r:id="rId3"/>
    <p:sldLayoutId id="2147483664" r:id="rId4"/>
    <p:sldLayoutId id="2147483667" r:id="rId5"/>
    <p:sldLayoutId id="2147483668" r:id="rId6"/>
    <p:sldLayoutId id="2147483689" r:id="rId7"/>
    <p:sldLayoutId id="2147483676" r:id="rId8"/>
    <p:sldLayoutId id="2147483671" r:id="rId9"/>
    <p:sldLayoutId id="2147483661" r:id="rId10"/>
    <p:sldLayoutId id="2147483686" r:id="rId11"/>
    <p:sldLayoutId id="2147483687" r:id="rId12"/>
    <p:sldLayoutId id="2147483681" r:id="rId13"/>
    <p:sldLayoutId id="2147483682" r:id="rId14"/>
    <p:sldLayoutId id="2147483670" r:id="rId15"/>
    <p:sldLayoutId id="2147483690" r:id="rId16"/>
    <p:sldLayoutId id="2147483693" r:id="rId17"/>
    <p:sldLayoutId id="2147483695" r:id="rId18"/>
    <p:sldLayoutId id="2147483697" r:id="rId19"/>
    <p:sldLayoutId id="2147483698" r:id="rId20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80975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306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2563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4625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2950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orient="horz" pos="762" userDrawn="1">
          <p15:clr>
            <a:srgbClr val="F26B43"/>
          </p15:clr>
        </p15:guide>
        <p15:guide id="11" orient="horz" pos="3168" userDrawn="1">
          <p15:clr>
            <a:srgbClr val="F26B43"/>
          </p15:clr>
        </p15:guide>
        <p15:guide id="15" pos="3898" userDrawn="1">
          <p15:clr>
            <a:srgbClr val="F26B43"/>
          </p15:clr>
        </p15:guide>
        <p15:guide id="17" orient="horz" pos="1644" userDrawn="1">
          <p15:clr>
            <a:srgbClr val="F26B43"/>
          </p15:clr>
        </p15:guide>
        <p15:guide id="18" orient="horz" pos="20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app@wu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.ac.at/ivm/lehre/sbwl/einst-test-al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87338" y="2617200"/>
            <a:ext cx="4284662" cy="990217"/>
          </a:xfrm>
        </p:spPr>
        <p:txBody>
          <a:bodyPr/>
          <a:lstStyle/>
          <a:p>
            <a:r>
              <a:rPr lang="de-AT" dirty="0"/>
              <a:t>o. Univ.-Prof. Dr. Wolfgang Mayrhofer</a:t>
            </a:r>
          </a:p>
          <a:p>
            <a:endParaRPr lang="de-AT" dirty="0"/>
          </a:p>
          <a:p>
            <a:r>
              <a:rPr lang="de-AT" dirty="0"/>
              <a:t>Marco Leander Rapp (</a:t>
            </a:r>
            <a:r>
              <a:rPr lang="de-AT" dirty="0">
                <a:hlinkClick r:id="rId3"/>
              </a:rPr>
              <a:t>mrapp@wu.ac.at</a:t>
            </a:r>
            <a:r>
              <a:rPr lang="de-AT" dirty="0"/>
              <a:t>) </a:t>
            </a:r>
          </a:p>
        </p:txBody>
      </p:sp>
      <p:sp>
        <p:nvSpPr>
          <p:cNvPr id="8194" name="Titel 4"/>
          <p:cNvSpPr>
            <a:spLocks noGrp="1"/>
          </p:cNvSpPr>
          <p:nvPr>
            <p:ph type="ctrTitle"/>
          </p:nvPr>
        </p:nvSpPr>
        <p:spPr>
          <a:xfrm>
            <a:off x="605406" y="1171229"/>
            <a:ext cx="6036026" cy="923400"/>
          </a:xfrm>
        </p:spPr>
        <p:txBody>
          <a:bodyPr/>
          <a:lstStyle/>
          <a:p>
            <a:pPr eaLnBrk="1" hangingPunct="1"/>
            <a:r>
              <a:rPr lang="de-AT" sz="2400" dirty="0"/>
              <a:t>Vorstellung SBWL </a:t>
            </a:r>
            <a:br>
              <a:rPr lang="de-AT" sz="2400" dirty="0"/>
            </a:br>
            <a:r>
              <a:rPr lang="de-AT" sz="2800" dirty="0"/>
              <a:t>Verhaltenswissenschaftlich Orientiertes  Management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0951" y="4756068"/>
            <a:ext cx="2759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/>
              <a:t>Stand: 16. Jänner 2024 für das </a:t>
            </a:r>
            <a:r>
              <a:rPr lang="de-AT" sz="900" dirty="0" err="1"/>
              <a:t>SoSe</a:t>
            </a:r>
            <a:r>
              <a:rPr lang="de-AT" sz="90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4092662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 </a:t>
            </a:r>
            <a:r>
              <a:rPr lang="de-DE" dirty="0" err="1"/>
              <a:t>SoSe</a:t>
            </a:r>
            <a:r>
              <a:rPr lang="de-DE" dirty="0"/>
              <a:t> 2024 – Stand 16.01.2024!</a:t>
            </a:r>
            <a:endParaRPr lang="de-AT" dirty="0"/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Verhältnis Bewerbung: Aufnahme ca. 2:1</a:t>
            </a:r>
          </a:p>
          <a:p>
            <a:pPr>
              <a:lnSpc>
                <a:spcPct val="120000"/>
              </a:lnSpc>
            </a:pPr>
            <a:r>
              <a:rPr lang="de-DE" dirty="0">
                <a:hlinkClick r:id="rId3"/>
              </a:rPr>
              <a:t>wu.ac.at/ivm/lehre/sbwl/aufnahmekriterien/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/>
              <a:t>Anmeldezeitraum: 01.-04.02.24, LV-Nr. 4496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PFO-Nachweis auf CANVAS unter Aufgaben bis So., 04.02.24, 23.55 Uhr hochladen (Aufgabe), Achtung: Synchronisation kann bis zu 24h dauern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Ergebnisse Kriterien: Mo., 05.02.24, 18 Uhr Homepage - nur Anmeldungen inkl. hochgeladenem PFO-Nachweis (bis So., 04.02.24, 23.55 Uhr) finden Berücksichtigung! </a:t>
            </a:r>
          </a:p>
          <a:p>
            <a:pPr lvl="1">
              <a:lnSpc>
                <a:spcPct val="120000"/>
              </a:lnSpc>
            </a:pPr>
            <a:r>
              <a:rPr lang="de-DE" b="1" dirty="0"/>
              <a:t>Einstiegstest</a:t>
            </a:r>
            <a:r>
              <a:rPr lang="de-DE" dirty="0"/>
              <a:t>: Di., 13.02.24, Beginn 17:30 Uhr, 45-minütige Onlineprüfung</a:t>
            </a:r>
          </a:p>
          <a:p>
            <a:pPr lvl="1">
              <a:lnSpc>
                <a:spcPct val="120000"/>
              </a:lnSpc>
            </a:pPr>
            <a:r>
              <a:rPr lang="de-DE" b="1" dirty="0"/>
              <a:t>Ergebnisse</a:t>
            </a:r>
            <a:r>
              <a:rPr lang="de-DE" dirty="0"/>
              <a:t>: Mi., 14.02.24, ab 12 Uhr Homepage</a:t>
            </a:r>
          </a:p>
          <a:p>
            <a:pPr lvl="1">
              <a:lnSpc>
                <a:spcPct val="120000"/>
              </a:lnSpc>
            </a:pPr>
            <a:r>
              <a:rPr lang="de-DE" b="1" dirty="0"/>
              <a:t>Einsicht</a:t>
            </a:r>
            <a:r>
              <a:rPr lang="de-DE" dirty="0"/>
              <a:t>: Fr., 16.02.24, um 17 Uhr, tba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Anmeldung zu Kurs 1: 22.-25.02.24 </a:t>
            </a:r>
            <a:r>
              <a:rPr lang="de-DE" i="1" dirty="0"/>
              <a:t>(danach werden alle anderen möglichen Kurse zur Anmeldung freigeschaltet)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52655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27" y="2865534"/>
            <a:ext cx="1198419" cy="132694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04" y="1285562"/>
            <a:ext cx="1133059" cy="1160428"/>
          </a:xfrm>
          <a:prstGeom prst="rect">
            <a:avLst/>
          </a:prstGeom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11</a:t>
            </a:fld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408" y="1172884"/>
            <a:ext cx="1380612" cy="1273106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7523855" y="2629128"/>
            <a:ext cx="115916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 err="1">
                <a:solidFill>
                  <a:schemeClr val="accent1">
                    <a:lumMod val="75000"/>
                  </a:schemeClr>
                </a:solidFill>
              </a:rPr>
              <a:t>MSc</a:t>
            </a:r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AT" sz="500" dirty="0" err="1">
                <a:solidFill>
                  <a:schemeClr val="accent1">
                    <a:lumMod val="75000"/>
                  </a:schemeClr>
                </a:solidFill>
              </a:rPr>
              <a:t>MSc</a:t>
            </a:r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 Marco Rapp</a:t>
            </a:r>
          </a:p>
        </p:txBody>
      </p:sp>
      <p:sp>
        <p:nvSpPr>
          <p:cNvPr id="34" name="Rechteck 33"/>
          <p:cNvSpPr/>
          <p:nvPr/>
        </p:nvSpPr>
        <p:spPr>
          <a:xfrm>
            <a:off x="5751018" y="2601922"/>
            <a:ext cx="1377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Dr. Petra Eggenhofer-Rehart</a:t>
            </a:r>
          </a:p>
          <a:p>
            <a:r>
              <a:rPr lang="de-AT" sz="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Stellvertretende Institutsvorständin</a:t>
            </a:r>
          </a:p>
        </p:txBody>
      </p:sp>
      <p:sp>
        <p:nvSpPr>
          <p:cNvPr id="35" name="Rechteck 34"/>
          <p:cNvSpPr/>
          <p:nvPr/>
        </p:nvSpPr>
        <p:spPr>
          <a:xfrm>
            <a:off x="662930" y="2578781"/>
            <a:ext cx="1569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o. Univ.Prof. Dr. Wolfgang Mayrhofer</a:t>
            </a:r>
          </a:p>
          <a:p>
            <a:r>
              <a:rPr lang="de-AT" sz="500" dirty="0">
                <a:solidFill>
                  <a:schemeClr val="bg1">
                    <a:lumMod val="50000"/>
                  </a:schemeClr>
                </a:solidFill>
              </a:rPr>
              <a:t>Institutsvorstand</a:t>
            </a:r>
          </a:p>
        </p:txBody>
      </p:sp>
      <p:sp>
        <p:nvSpPr>
          <p:cNvPr id="37" name="Rechteck 36"/>
          <p:cNvSpPr/>
          <p:nvPr/>
        </p:nvSpPr>
        <p:spPr>
          <a:xfrm>
            <a:off x="2486418" y="4382882"/>
            <a:ext cx="114453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PD Dr. Michael Schiffinger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234" y="2978378"/>
            <a:ext cx="1354439" cy="1299854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5850957" y="4382882"/>
            <a:ext cx="28768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Michaela Schreder                            	 Gisela Ullrich-Rosner</a:t>
            </a:r>
          </a:p>
          <a:p>
            <a:endParaRPr lang="de-AT" sz="5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AT" sz="500" dirty="0">
                <a:solidFill>
                  <a:schemeClr val="bg1">
                    <a:lumMod val="50000"/>
                  </a:schemeClr>
                </a:solidFill>
              </a:rPr>
              <a:t>Sekretariat</a:t>
            </a:r>
          </a:p>
        </p:txBody>
      </p:sp>
      <p:sp>
        <p:nvSpPr>
          <p:cNvPr id="5" name="Rechteck 4"/>
          <p:cNvSpPr/>
          <p:nvPr/>
        </p:nvSpPr>
        <p:spPr>
          <a:xfrm>
            <a:off x="6415778" y="297837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927" y="1211395"/>
            <a:ext cx="1379359" cy="123442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105595" y="2603812"/>
            <a:ext cx="114914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MSc Felix Diefenhardt</a:t>
            </a:r>
          </a:p>
        </p:txBody>
      </p:sp>
      <p:sp>
        <p:nvSpPr>
          <p:cNvPr id="23" name="AutoShape 2" descr="Ina Römme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sp>
        <p:nvSpPr>
          <p:cNvPr id="24" name="AutoShape 4" descr="Ina Römme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sp>
        <p:nvSpPr>
          <p:cNvPr id="25" name="AutoShape 6" descr="Ina Römmel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463" y="2927347"/>
            <a:ext cx="1366950" cy="13085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9193" y="1209581"/>
            <a:ext cx="1385613" cy="131238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53031" y="4498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900321" y="4382882"/>
            <a:ext cx="12004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dirty="0" err="1">
                <a:solidFill>
                  <a:srgbClr val="0070C0"/>
                </a:solidFill>
              </a:rPr>
              <a:t>MSc</a:t>
            </a:r>
            <a:r>
              <a:rPr lang="de-AT" sz="500" dirty="0">
                <a:solidFill>
                  <a:srgbClr val="0070C0"/>
                </a:solidFill>
              </a:rPr>
              <a:t> Julius Lechner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259" y="2915472"/>
            <a:ext cx="1328967" cy="1262795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236411" y="4369877"/>
            <a:ext cx="8646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MSc Sarah Steiner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3755EF-8B15-D03B-C9AA-CC08E5114A2C}"/>
              </a:ext>
            </a:extLst>
          </p:cNvPr>
          <p:cNvSpPr txBox="1"/>
          <p:nvPr/>
        </p:nvSpPr>
        <p:spPr>
          <a:xfrm>
            <a:off x="2446122" y="2597672"/>
            <a:ext cx="124660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rgbClr val="0070C0"/>
                </a:solidFill>
              </a:rPr>
              <a:t>Dr. Verena Bader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390343C-2901-AF34-C66D-DC6FFEF336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3192" y="1251327"/>
            <a:ext cx="1504916" cy="13707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554E8C0-8F91-1794-D88D-9E8BD72D73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775" y="2915242"/>
            <a:ext cx="1345856" cy="14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31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finden Sie uns? </a:t>
            </a:r>
            <a:endParaRPr lang="de-AT" dirty="0"/>
          </a:p>
        </p:txBody>
      </p:sp>
      <p:pic>
        <p:nvPicPr>
          <p:cNvPr id="3074" name="Picture 2" descr="Campusplan WU mit Gebäudef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9" y="1365610"/>
            <a:ext cx="6110446" cy="32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estreifter Pfeil nach rechts 5"/>
          <p:cNvSpPr/>
          <p:nvPr/>
        </p:nvSpPr>
        <p:spPr>
          <a:xfrm rot="15539767">
            <a:off x="6741525" y="4138303"/>
            <a:ext cx="972108" cy="27003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63055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 guter Letzt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73778" y="1977684"/>
            <a:ext cx="388843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Wir würden uns freuen, mit Ihnen gemeinsam zu arbeiten…</a:t>
            </a:r>
          </a:p>
          <a:p>
            <a:endParaRPr lang="de-DE" sz="135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12648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Schwerpunkte SBWL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4294967295"/>
          </p:nvPr>
        </p:nvGraphicFramePr>
        <p:xfrm>
          <a:off x="0" y="1379538"/>
          <a:ext cx="5805488" cy="329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97830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Bsp. Rationalität und Irrationalität im Management</a:t>
            </a:r>
            <a:endParaRPr lang="de-DE" sz="9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397794"/>
            <a:ext cx="2893219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7794"/>
            <a:ext cx="2893219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ihandform 5"/>
          <p:cNvSpPr/>
          <p:nvPr/>
        </p:nvSpPr>
        <p:spPr>
          <a:xfrm>
            <a:off x="4493420" y="1373456"/>
            <a:ext cx="1907382" cy="3434289"/>
          </a:xfrm>
          <a:custGeom>
            <a:avLst/>
            <a:gdLst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14500 w 2543175"/>
              <a:gd name="connsiteY5" fmla="*/ 1111952 h 4579052"/>
              <a:gd name="connsiteX6" fmla="*/ 1695450 w 2543175"/>
              <a:gd name="connsiteY6" fmla="*/ 1140527 h 4579052"/>
              <a:gd name="connsiteX7" fmla="*/ 1676400 w 2543175"/>
              <a:gd name="connsiteY7" fmla="*/ 1197677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638300 w 2543175"/>
              <a:gd name="connsiteY10" fmla="*/ 1321502 h 4579052"/>
              <a:gd name="connsiteX11" fmla="*/ 1619250 w 2543175"/>
              <a:gd name="connsiteY11" fmla="*/ 1378652 h 4579052"/>
              <a:gd name="connsiteX12" fmla="*/ 1600200 w 2543175"/>
              <a:gd name="connsiteY12" fmla="*/ 1445327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676400 w 2543175"/>
              <a:gd name="connsiteY7" fmla="*/ 1197677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638300 w 2543175"/>
              <a:gd name="connsiteY10" fmla="*/ 1321502 h 4579052"/>
              <a:gd name="connsiteX11" fmla="*/ 1619250 w 2543175"/>
              <a:gd name="connsiteY11" fmla="*/ 1378652 h 4579052"/>
              <a:gd name="connsiteX12" fmla="*/ 1600200 w 2543175"/>
              <a:gd name="connsiteY12" fmla="*/ 1445327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638300 w 2543175"/>
              <a:gd name="connsiteY10" fmla="*/ 1321502 h 4579052"/>
              <a:gd name="connsiteX11" fmla="*/ 1619250 w 2543175"/>
              <a:gd name="connsiteY11" fmla="*/ 1378652 h 4579052"/>
              <a:gd name="connsiteX12" fmla="*/ 1600200 w 2543175"/>
              <a:gd name="connsiteY12" fmla="*/ 1445327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724025 w 2543175"/>
              <a:gd name="connsiteY10" fmla="*/ 1392940 h 4579052"/>
              <a:gd name="connsiteX11" fmla="*/ 1619250 w 2543175"/>
              <a:gd name="connsiteY11" fmla="*/ 1378652 h 4579052"/>
              <a:gd name="connsiteX12" fmla="*/ 1600200 w 2543175"/>
              <a:gd name="connsiteY12" fmla="*/ 1445327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724025 w 2543175"/>
              <a:gd name="connsiteY10" fmla="*/ 1392940 h 4579052"/>
              <a:gd name="connsiteX11" fmla="*/ 1619250 w 2543175"/>
              <a:gd name="connsiteY11" fmla="*/ 1378652 h 4579052"/>
              <a:gd name="connsiteX12" fmla="*/ 1690687 w 2543175"/>
              <a:gd name="connsiteY12" fmla="*/ 1531052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724025 w 2543175"/>
              <a:gd name="connsiteY10" fmla="*/ 1392940 h 4579052"/>
              <a:gd name="connsiteX11" fmla="*/ 1690687 w 2543175"/>
              <a:gd name="connsiteY11" fmla="*/ 1531052 h 4579052"/>
              <a:gd name="connsiteX12" fmla="*/ 1590675 w 2543175"/>
              <a:gd name="connsiteY12" fmla="*/ 1512002 h 4579052"/>
              <a:gd name="connsiteX13" fmla="*/ 1581150 w 2543175"/>
              <a:gd name="connsiteY13" fmla="*/ 1540577 h 4579052"/>
              <a:gd name="connsiteX14" fmla="*/ 1562100 w 2543175"/>
              <a:gd name="connsiteY14" fmla="*/ 1616777 h 4579052"/>
              <a:gd name="connsiteX15" fmla="*/ 1543050 w 2543175"/>
              <a:gd name="connsiteY15" fmla="*/ 1712027 h 4579052"/>
              <a:gd name="connsiteX16" fmla="*/ 1524000 w 2543175"/>
              <a:gd name="connsiteY16" fmla="*/ 1797752 h 4579052"/>
              <a:gd name="connsiteX17" fmla="*/ 1504950 w 2543175"/>
              <a:gd name="connsiteY17" fmla="*/ 1854902 h 4579052"/>
              <a:gd name="connsiteX18" fmla="*/ 1495425 w 2543175"/>
              <a:gd name="connsiteY18" fmla="*/ 1883477 h 4579052"/>
              <a:gd name="connsiteX19" fmla="*/ 1466850 w 2543175"/>
              <a:gd name="connsiteY19" fmla="*/ 1921577 h 4579052"/>
              <a:gd name="connsiteX20" fmla="*/ 1419225 w 2543175"/>
              <a:gd name="connsiteY20" fmla="*/ 2016827 h 4579052"/>
              <a:gd name="connsiteX21" fmla="*/ 1400175 w 2543175"/>
              <a:gd name="connsiteY21" fmla="*/ 2054927 h 4579052"/>
              <a:gd name="connsiteX22" fmla="*/ 1371600 w 2543175"/>
              <a:gd name="connsiteY22" fmla="*/ 2093027 h 4579052"/>
              <a:gd name="connsiteX23" fmla="*/ 1314450 w 2543175"/>
              <a:gd name="connsiteY23" fmla="*/ 2216852 h 4579052"/>
              <a:gd name="connsiteX24" fmla="*/ 1304925 w 2543175"/>
              <a:gd name="connsiteY24" fmla="*/ 2254952 h 4579052"/>
              <a:gd name="connsiteX25" fmla="*/ 1266825 w 2543175"/>
              <a:gd name="connsiteY25" fmla="*/ 2350202 h 4579052"/>
              <a:gd name="connsiteX26" fmla="*/ 1257300 w 2543175"/>
              <a:gd name="connsiteY26" fmla="*/ 2493077 h 4579052"/>
              <a:gd name="connsiteX27" fmla="*/ 1238250 w 2543175"/>
              <a:gd name="connsiteY27" fmla="*/ 2559752 h 4579052"/>
              <a:gd name="connsiteX28" fmla="*/ 1247775 w 2543175"/>
              <a:gd name="connsiteY28" fmla="*/ 3055052 h 4579052"/>
              <a:gd name="connsiteX29" fmla="*/ 1314450 w 2543175"/>
              <a:gd name="connsiteY29" fmla="*/ 3121727 h 4579052"/>
              <a:gd name="connsiteX30" fmla="*/ 1333500 w 2543175"/>
              <a:gd name="connsiteY30" fmla="*/ 3150302 h 4579052"/>
              <a:gd name="connsiteX31" fmla="*/ 1419225 w 2543175"/>
              <a:gd name="connsiteY31" fmla="*/ 3178877 h 4579052"/>
              <a:gd name="connsiteX32" fmla="*/ 1447800 w 2543175"/>
              <a:gd name="connsiteY32" fmla="*/ 3188402 h 4579052"/>
              <a:gd name="connsiteX33" fmla="*/ 1533525 w 2543175"/>
              <a:gd name="connsiteY33" fmla="*/ 3207452 h 4579052"/>
              <a:gd name="connsiteX34" fmla="*/ 1590675 w 2543175"/>
              <a:gd name="connsiteY34" fmla="*/ 3226502 h 4579052"/>
              <a:gd name="connsiteX35" fmla="*/ 1628775 w 2543175"/>
              <a:gd name="connsiteY35" fmla="*/ 3236027 h 4579052"/>
              <a:gd name="connsiteX36" fmla="*/ 1657350 w 2543175"/>
              <a:gd name="connsiteY36" fmla="*/ 3245552 h 4579052"/>
              <a:gd name="connsiteX37" fmla="*/ 1781175 w 2543175"/>
              <a:gd name="connsiteY37" fmla="*/ 3255077 h 4579052"/>
              <a:gd name="connsiteX38" fmla="*/ 1800225 w 2543175"/>
              <a:gd name="connsiteY38" fmla="*/ 3283652 h 4579052"/>
              <a:gd name="connsiteX39" fmla="*/ 1809750 w 2543175"/>
              <a:gd name="connsiteY39" fmla="*/ 3321752 h 4579052"/>
              <a:gd name="connsiteX40" fmla="*/ 1819275 w 2543175"/>
              <a:gd name="connsiteY40" fmla="*/ 3559877 h 4579052"/>
              <a:gd name="connsiteX41" fmla="*/ 1809750 w 2543175"/>
              <a:gd name="connsiteY41" fmla="*/ 4436177 h 4579052"/>
              <a:gd name="connsiteX42" fmla="*/ 1800225 w 2543175"/>
              <a:gd name="connsiteY42" fmla="*/ 4464752 h 4579052"/>
              <a:gd name="connsiteX43" fmla="*/ 1704975 w 2543175"/>
              <a:gd name="connsiteY43" fmla="*/ 4540952 h 4579052"/>
              <a:gd name="connsiteX44" fmla="*/ 1647825 w 2543175"/>
              <a:gd name="connsiteY44" fmla="*/ 4579052 h 4579052"/>
              <a:gd name="connsiteX45" fmla="*/ 1428750 w 2543175"/>
              <a:gd name="connsiteY45" fmla="*/ 4569527 h 4579052"/>
              <a:gd name="connsiteX46" fmla="*/ 1400175 w 2543175"/>
              <a:gd name="connsiteY46" fmla="*/ 4560002 h 4579052"/>
              <a:gd name="connsiteX47" fmla="*/ 1362075 w 2543175"/>
              <a:gd name="connsiteY47" fmla="*/ 4550477 h 4579052"/>
              <a:gd name="connsiteX48" fmla="*/ 1209675 w 2543175"/>
              <a:gd name="connsiteY48" fmla="*/ 4540952 h 4579052"/>
              <a:gd name="connsiteX49" fmla="*/ 1009650 w 2543175"/>
              <a:gd name="connsiteY49" fmla="*/ 4521902 h 4579052"/>
              <a:gd name="connsiteX50" fmla="*/ 809625 w 2543175"/>
              <a:gd name="connsiteY50" fmla="*/ 4502852 h 4579052"/>
              <a:gd name="connsiteX51" fmla="*/ 781050 w 2543175"/>
              <a:gd name="connsiteY51" fmla="*/ 4493327 h 4579052"/>
              <a:gd name="connsiteX52" fmla="*/ 733425 w 2543175"/>
              <a:gd name="connsiteY52" fmla="*/ 4483802 h 4579052"/>
              <a:gd name="connsiteX53" fmla="*/ 676275 w 2543175"/>
              <a:gd name="connsiteY53" fmla="*/ 4464752 h 4579052"/>
              <a:gd name="connsiteX54" fmla="*/ 628650 w 2543175"/>
              <a:gd name="connsiteY54" fmla="*/ 4455227 h 4579052"/>
              <a:gd name="connsiteX55" fmla="*/ 600075 w 2543175"/>
              <a:gd name="connsiteY55" fmla="*/ 4445702 h 4579052"/>
              <a:gd name="connsiteX56" fmla="*/ 542925 w 2543175"/>
              <a:gd name="connsiteY56" fmla="*/ 4436177 h 4579052"/>
              <a:gd name="connsiteX57" fmla="*/ 495300 w 2543175"/>
              <a:gd name="connsiteY57" fmla="*/ 4426652 h 4579052"/>
              <a:gd name="connsiteX58" fmla="*/ 114300 w 2543175"/>
              <a:gd name="connsiteY58" fmla="*/ 4436177 h 4579052"/>
              <a:gd name="connsiteX59" fmla="*/ 85725 w 2543175"/>
              <a:gd name="connsiteY59" fmla="*/ 4417127 h 4579052"/>
              <a:gd name="connsiteX60" fmla="*/ 66675 w 2543175"/>
              <a:gd name="connsiteY60" fmla="*/ 4188527 h 4579052"/>
              <a:gd name="connsiteX61" fmla="*/ 57150 w 2543175"/>
              <a:gd name="connsiteY61" fmla="*/ 4150427 h 4579052"/>
              <a:gd name="connsiteX62" fmla="*/ 66675 w 2543175"/>
              <a:gd name="connsiteY62" fmla="*/ 3826577 h 4579052"/>
              <a:gd name="connsiteX63" fmla="*/ 47625 w 2543175"/>
              <a:gd name="connsiteY63" fmla="*/ 2578802 h 4579052"/>
              <a:gd name="connsiteX64" fmla="*/ 28575 w 2543175"/>
              <a:gd name="connsiteY64" fmla="*/ 2016827 h 4579052"/>
              <a:gd name="connsiteX65" fmla="*/ 9525 w 2543175"/>
              <a:gd name="connsiteY65" fmla="*/ 1873952 h 4579052"/>
              <a:gd name="connsiteX66" fmla="*/ 0 w 2543175"/>
              <a:gd name="connsiteY66" fmla="*/ 1797752 h 4579052"/>
              <a:gd name="connsiteX67" fmla="*/ 19050 w 2543175"/>
              <a:gd name="connsiteY67" fmla="*/ 1273877 h 4579052"/>
              <a:gd name="connsiteX68" fmla="*/ 28575 w 2543175"/>
              <a:gd name="connsiteY68" fmla="*/ 1131002 h 4579052"/>
              <a:gd name="connsiteX69" fmla="*/ 38100 w 2543175"/>
              <a:gd name="connsiteY69" fmla="*/ 1092902 h 4579052"/>
              <a:gd name="connsiteX70" fmla="*/ 47625 w 2543175"/>
              <a:gd name="connsiteY70" fmla="*/ 1035752 h 4579052"/>
              <a:gd name="connsiteX71" fmla="*/ 57150 w 2543175"/>
              <a:gd name="connsiteY71" fmla="*/ 950027 h 4579052"/>
              <a:gd name="connsiteX72" fmla="*/ 66675 w 2543175"/>
              <a:gd name="connsiteY72" fmla="*/ 873827 h 4579052"/>
              <a:gd name="connsiteX73" fmla="*/ 85725 w 2543175"/>
              <a:gd name="connsiteY73" fmla="*/ 597602 h 4579052"/>
              <a:gd name="connsiteX74" fmla="*/ 95250 w 2543175"/>
              <a:gd name="connsiteY74" fmla="*/ 530927 h 4579052"/>
              <a:gd name="connsiteX75" fmla="*/ 85725 w 2543175"/>
              <a:gd name="connsiteY75" fmla="*/ 178502 h 4579052"/>
              <a:gd name="connsiteX76" fmla="*/ 76200 w 2543175"/>
              <a:gd name="connsiteY76" fmla="*/ 140402 h 4579052"/>
              <a:gd name="connsiteX77" fmla="*/ 66675 w 2543175"/>
              <a:gd name="connsiteY77" fmla="*/ 73727 h 4579052"/>
              <a:gd name="connsiteX78" fmla="*/ 133350 w 2543175"/>
              <a:gd name="connsiteY78" fmla="*/ 26102 h 4579052"/>
              <a:gd name="connsiteX79" fmla="*/ 1743075 w 2543175"/>
              <a:gd name="connsiteY79" fmla="*/ 16577 h 4579052"/>
              <a:gd name="connsiteX80" fmla="*/ 2143125 w 2543175"/>
              <a:gd name="connsiteY80" fmla="*/ 16577 h 4579052"/>
              <a:gd name="connsiteX81" fmla="*/ 2181225 w 2543175"/>
              <a:gd name="connsiteY81" fmla="*/ 26102 h 4579052"/>
              <a:gd name="connsiteX82" fmla="*/ 2333625 w 2543175"/>
              <a:gd name="connsiteY82" fmla="*/ 35627 h 4579052"/>
              <a:gd name="connsiteX83" fmla="*/ 2419350 w 2543175"/>
              <a:gd name="connsiteY83" fmla="*/ 54677 h 4579052"/>
              <a:gd name="connsiteX84" fmla="*/ 2447925 w 2543175"/>
              <a:gd name="connsiteY84" fmla="*/ 64202 h 4579052"/>
              <a:gd name="connsiteX85" fmla="*/ 2543175 w 2543175"/>
              <a:gd name="connsiteY85" fmla="*/ 73727 h 4579052"/>
              <a:gd name="connsiteX86" fmla="*/ 2533650 w 2543175"/>
              <a:gd name="connsiteY86" fmla="*/ 168977 h 4579052"/>
              <a:gd name="connsiteX87" fmla="*/ 2486025 w 2543175"/>
              <a:gd name="connsiteY87" fmla="*/ 254702 h 4579052"/>
              <a:gd name="connsiteX88" fmla="*/ 2457450 w 2543175"/>
              <a:gd name="connsiteY88" fmla="*/ 311852 h 4579052"/>
              <a:gd name="connsiteX89" fmla="*/ 2381250 w 2543175"/>
              <a:gd name="connsiteY89" fmla="*/ 397577 h 4579052"/>
              <a:gd name="connsiteX90" fmla="*/ 2333625 w 2543175"/>
              <a:gd name="connsiteY90" fmla="*/ 445202 h 4579052"/>
              <a:gd name="connsiteX91" fmla="*/ 2266950 w 2543175"/>
              <a:gd name="connsiteY91" fmla="*/ 521402 h 4579052"/>
              <a:gd name="connsiteX92" fmla="*/ 2219325 w 2543175"/>
              <a:gd name="connsiteY92" fmla="*/ 569027 h 4579052"/>
              <a:gd name="connsiteX93" fmla="*/ 2162175 w 2543175"/>
              <a:gd name="connsiteY93" fmla="*/ 616652 h 4579052"/>
              <a:gd name="connsiteX94" fmla="*/ 2124075 w 2543175"/>
              <a:gd name="connsiteY94" fmla="*/ 673802 h 4579052"/>
              <a:gd name="connsiteX95" fmla="*/ 2076450 w 2543175"/>
              <a:gd name="connsiteY95" fmla="*/ 721427 h 4579052"/>
              <a:gd name="connsiteX96" fmla="*/ 2057400 w 2543175"/>
              <a:gd name="connsiteY96" fmla="*/ 750002 h 4579052"/>
              <a:gd name="connsiteX97" fmla="*/ 1971675 w 2543175"/>
              <a:gd name="connsiteY97" fmla="*/ 816677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724025 w 2543175"/>
              <a:gd name="connsiteY8" fmla="*/ 1392940 h 4579052"/>
              <a:gd name="connsiteX9" fmla="*/ 1690687 w 2543175"/>
              <a:gd name="connsiteY9" fmla="*/ 1531052 h 4579052"/>
              <a:gd name="connsiteX10" fmla="*/ 1590675 w 2543175"/>
              <a:gd name="connsiteY10" fmla="*/ 1512002 h 4579052"/>
              <a:gd name="connsiteX11" fmla="*/ 1581150 w 2543175"/>
              <a:gd name="connsiteY11" fmla="*/ 1540577 h 4579052"/>
              <a:gd name="connsiteX12" fmla="*/ 1562100 w 2543175"/>
              <a:gd name="connsiteY12" fmla="*/ 1616777 h 4579052"/>
              <a:gd name="connsiteX13" fmla="*/ 1543050 w 2543175"/>
              <a:gd name="connsiteY13" fmla="*/ 1712027 h 4579052"/>
              <a:gd name="connsiteX14" fmla="*/ 1524000 w 2543175"/>
              <a:gd name="connsiteY14" fmla="*/ 1797752 h 4579052"/>
              <a:gd name="connsiteX15" fmla="*/ 1504950 w 2543175"/>
              <a:gd name="connsiteY15" fmla="*/ 1854902 h 4579052"/>
              <a:gd name="connsiteX16" fmla="*/ 1495425 w 2543175"/>
              <a:gd name="connsiteY16" fmla="*/ 1883477 h 4579052"/>
              <a:gd name="connsiteX17" fmla="*/ 1466850 w 2543175"/>
              <a:gd name="connsiteY17" fmla="*/ 1921577 h 4579052"/>
              <a:gd name="connsiteX18" fmla="*/ 1419225 w 2543175"/>
              <a:gd name="connsiteY18" fmla="*/ 2016827 h 4579052"/>
              <a:gd name="connsiteX19" fmla="*/ 1400175 w 2543175"/>
              <a:gd name="connsiteY19" fmla="*/ 2054927 h 4579052"/>
              <a:gd name="connsiteX20" fmla="*/ 1371600 w 2543175"/>
              <a:gd name="connsiteY20" fmla="*/ 2093027 h 4579052"/>
              <a:gd name="connsiteX21" fmla="*/ 1314450 w 2543175"/>
              <a:gd name="connsiteY21" fmla="*/ 2216852 h 4579052"/>
              <a:gd name="connsiteX22" fmla="*/ 1304925 w 2543175"/>
              <a:gd name="connsiteY22" fmla="*/ 2254952 h 4579052"/>
              <a:gd name="connsiteX23" fmla="*/ 1266825 w 2543175"/>
              <a:gd name="connsiteY23" fmla="*/ 2350202 h 4579052"/>
              <a:gd name="connsiteX24" fmla="*/ 1257300 w 2543175"/>
              <a:gd name="connsiteY24" fmla="*/ 2493077 h 4579052"/>
              <a:gd name="connsiteX25" fmla="*/ 1238250 w 2543175"/>
              <a:gd name="connsiteY25" fmla="*/ 2559752 h 4579052"/>
              <a:gd name="connsiteX26" fmla="*/ 1247775 w 2543175"/>
              <a:gd name="connsiteY26" fmla="*/ 3055052 h 4579052"/>
              <a:gd name="connsiteX27" fmla="*/ 1314450 w 2543175"/>
              <a:gd name="connsiteY27" fmla="*/ 3121727 h 4579052"/>
              <a:gd name="connsiteX28" fmla="*/ 1333500 w 2543175"/>
              <a:gd name="connsiteY28" fmla="*/ 3150302 h 4579052"/>
              <a:gd name="connsiteX29" fmla="*/ 1419225 w 2543175"/>
              <a:gd name="connsiteY29" fmla="*/ 3178877 h 4579052"/>
              <a:gd name="connsiteX30" fmla="*/ 1447800 w 2543175"/>
              <a:gd name="connsiteY30" fmla="*/ 3188402 h 4579052"/>
              <a:gd name="connsiteX31" fmla="*/ 1533525 w 2543175"/>
              <a:gd name="connsiteY31" fmla="*/ 3207452 h 4579052"/>
              <a:gd name="connsiteX32" fmla="*/ 1590675 w 2543175"/>
              <a:gd name="connsiteY32" fmla="*/ 3226502 h 4579052"/>
              <a:gd name="connsiteX33" fmla="*/ 1628775 w 2543175"/>
              <a:gd name="connsiteY33" fmla="*/ 3236027 h 4579052"/>
              <a:gd name="connsiteX34" fmla="*/ 1657350 w 2543175"/>
              <a:gd name="connsiteY34" fmla="*/ 3245552 h 4579052"/>
              <a:gd name="connsiteX35" fmla="*/ 1781175 w 2543175"/>
              <a:gd name="connsiteY35" fmla="*/ 3255077 h 4579052"/>
              <a:gd name="connsiteX36" fmla="*/ 1800225 w 2543175"/>
              <a:gd name="connsiteY36" fmla="*/ 3283652 h 4579052"/>
              <a:gd name="connsiteX37" fmla="*/ 1809750 w 2543175"/>
              <a:gd name="connsiteY37" fmla="*/ 3321752 h 4579052"/>
              <a:gd name="connsiteX38" fmla="*/ 1819275 w 2543175"/>
              <a:gd name="connsiteY38" fmla="*/ 3559877 h 4579052"/>
              <a:gd name="connsiteX39" fmla="*/ 1809750 w 2543175"/>
              <a:gd name="connsiteY39" fmla="*/ 4436177 h 4579052"/>
              <a:gd name="connsiteX40" fmla="*/ 1800225 w 2543175"/>
              <a:gd name="connsiteY40" fmla="*/ 4464752 h 4579052"/>
              <a:gd name="connsiteX41" fmla="*/ 1704975 w 2543175"/>
              <a:gd name="connsiteY41" fmla="*/ 4540952 h 4579052"/>
              <a:gd name="connsiteX42" fmla="*/ 1647825 w 2543175"/>
              <a:gd name="connsiteY42" fmla="*/ 4579052 h 4579052"/>
              <a:gd name="connsiteX43" fmla="*/ 1428750 w 2543175"/>
              <a:gd name="connsiteY43" fmla="*/ 4569527 h 4579052"/>
              <a:gd name="connsiteX44" fmla="*/ 1400175 w 2543175"/>
              <a:gd name="connsiteY44" fmla="*/ 4560002 h 4579052"/>
              <a:gd name="connsiteX45" fmla="*/ 1362075 w 2543175"/>
              <a:gd name="connsiteY45" fmla="*/ 4550477 h 4579052"/>
              <a:gd name="connsiteX46" fmla="*/ 1209675 w 2543175"/>
              <a:gd name="connsiteY46" fmla="*/ 4540952 h 4579052"/>
              <a:gd name="connsiteX47" fmla="*/ 1009650 w 2543175"/>
              <a:gd name="connsiteY47" fmla="*/ 4521902 h 4579052"/>
              <a:gd name="connsiteX48" fmla="*/ 809625 w 2543175"/>
              <a:gd name="connsiteY48" fmla="*/ 4502852 h 4579052"/>
              <a:gd name="connsiteX49" fmla="*/ 781050 w 2543175"/>
              <a:gd name="connsiteY49" fmla="*/ 4493327 h 4579052"/>
              <a:gd name="connsiteX50" fmla="*/ 733425 w 2543175"/>
              <a:gd name="connsiteY50" fmla="*/ 4483802 h 4579052"/>
              <a:gd name="connsiteX51" fmla="*/ 676275 w 2543175"/>
              <a:gd name="connsiteY51" fmla="*/ 4464752 h 4579052"/>
              <a:gd name="connsiteX52" fmla="*/ 628650 w 2543175"/>
              <a:gd name="connsiteY52" fmla="*/ 4455227 h 4579052"/>
              <a:gd name="connsiteX53" fmla="*/ 600075 w 2543175"/>
              <a:gd name="connsiteY53" fmla="*/ 4445702 h 4579052"/>
              <a:gd name="connsiteX54" fmla="*/ 542925 w 2543175"/>
              <a:gd name="connsiteY54" fmla="*/ 4436177 h 4579052"/>
              <a:gd name="connsiteX55" fmla="*/ 495300 w 2543175"/>
              <a:gd name="connsiteY55" fmla="*/ 4426652 h 4579052"/>
              <a:gd name="connsiteX56" fmla="*/ 114300 w 2543175"/>
              <a:gd name="connsiteY56" fmla="*/ 4436177 h 4579052"/>
              <a:gd name="connsiteX57" fmla="*/ 85725 w 2543175"/>
              <a:gd name="connsiteY57" fmla="*/ 4417127 h 4579052"/>
              <a:gd name="connsiteX58" fmla="*/ 66675 w 2543175"/>
              <a:gd name="connsiteY58" fmla="*/ 4188527 h 4579052"/>
              <a:gd name="connsiteX59" fmla="*/ 57150 w 2543175"/>
              <a:gd name="connsiteY59" fmla="*/ 4150427 h 4579052"/>
              <a:gd name="connsiteX60" fmla="*/ 66675 w 2543175"/>
              <a:gd name="connsiteY60" fmla="*/ 3826577 h 4579052"/>
              <a:gd name="connsiteX61" fmla="*/ 47625 w 2543175"/>
              <a:gd name="connsiteY61" fmla="*/ 2578802 h 4579052"/>
              <a:gd name="connsiteX62" fmla="*/ 28575 w 2543175"/>
              <a:gd name="connsiteY62" fmla="*/ 2016827 h 4579052"/>
              <a:gd name="connsiteX63" fmla="*/ 9525 w 2543175"/>
              <a:gd name="connsiteY63" fmla="*/ 1873952 h 4579052"/>
              <a:gd name="connsiteX64" fmla="*/ 0 w 2543175"/>
              <a:gd name="connsiteY64" fmla="*/ 1797752 h 4579052"/>
              <a:gd name="connsiteX65" fmla="*/ 19050 w 2543175"/>
              <a:gd name="connsiteY65" fmla="*/ 1273877 h 4579052"/>
              <a:gd name="connsiteX66" fmla="*/ 28575 w 2543175"/>
              <a:gd name="connsiteY66" fmla="*/ 1131002 h 4579052"/>
              <a:gd name="connsiteX67" fmla="*/ 38100 w 2543175"/>
              <a:gd name="connsiteY67" fmla="*/ 1092902 h 4579052"/>
              <a:gd name="connsiteX68" fmla="*/ 47625 w 2543175"/>
              <a:gd name="connsiteY68" fmla="*/ 1035752 h 4579052"/>
              <a:gd name="connsiteX69" fmla="*/ 57150 w 2543175"/>
              <a:gd name="connsiteY69" fmla="*/ 950027 h 4579052"/>
              <a:gd name="connsiteX70" fmla="*/ 66675 w 2543175"/>
              <a:gd name="connsiteY70" fmla="*/ 873827 h 4579052"/>
              <a:gd name="connsiteX71" fmla="*/ 85725 w 2543175"/>
              <a:gd name="connsiteY71" fmla="*/ 597602 h 4579052"/>
              <a:gd name="connsiteX72" fmla="*/ 95250 w 2543175"/>
              <a:gd name="connsiteY72" fmla="*/ 530927 h 4579052"/>
              <a:gd name="connsiteX73" fmla="*/ 85725 w 2543175"/>
              <a:gd name="connsiteY73" fmla="*/ 178502 h 4579052"/>
              <a:gd name="connsiteX74" fmla="*/ 76200 w 2543175"/>
              <a:gd name="connsiteY74" fmla="*/ 140402 h 4579052"/>
              <a:gd name="connsiteX75" fmla="*/ 66675 w 2543175"/>
              <a:gd name="connsiteY75" fmla="*/ 73727 h 4579052"/>
              <a:gd name="connsiteX76" fmla="*/ 133350 w 2543175"/>
              <a:gd name="connsiteY76" fmla="*/ 26102 h 4579052"/>
              <a:gd name="connsiteX77" fmla="*/ 1743075 w 2543175"/>
              <a:gd name="connsiteY77" fmla="*/ 16577 h 4579052"/>
              <a:gd name="connsiteX78" fmla="*/ 2143125 w 2543175"/>
              <a:gd name="connsiteY78" fmla="*/ 16577 h 4579052"/>
              <a:gd name="connsiteX79" fmla="*/ 2181225 w 2543175"/>
              <a:gd name="connsiteY79" fmla="*/ 26102 h 4579052"/>
              <a:gd name="connsiteX80" fmla="*/ 2333625 w 2543175"/>
              <a:gd name="connsiteY80" fmla="*/ 35627 h 4579052"/>
              <a:gd name="connsiteX81" fmla="*/ 2419350 w 2543175"/>
              <a:gd name="connsiteY81" fmla="*/ 54677 h 4579052"/>
              <a:gd name="connsiteX82" fmla="*/ 2447925 w 2543175"/>
              <a:gd name="connsiteY82" fmla="*/ 64202 h 4579052"/>
              <a:gd name="connsiteX83" fmla="*/ 2543175 w 2543175"/>
              <a:gd name="connsiteY83" fmla="*/ 73727 h 4579052"/>
              <a:gd name="connsiteX84" fmla="*/ 2533650 w 2543175"/>
              <a:gd name="connsiteY84" fmla="*/ 168977 h 4579052"/>
              <a:gd name="connsiteX85" fmla="*/ 2486025 w 2543175"/>
              <a:gd name="connsiteY85" fmla="*/ 254702 h 4579052"/>
              <a:gd name="connsiteX86" fmla="*/ 2457450 w 2543175"/>
              <a:gd name="connsiteY86" fmla="*/ 311852 h 4579052"/>
              <a:gd name="connsiteX87" fmla="*/ 2381250 w 2543175"/>
              <a:gd name="connsiteY87" fmla="*/ 397577 h 4579052"/>
              <a:gd name="connsiteX88" fmla="*/ 2333625 w 2543175"/>
              <a:gd name="connsiteY88" fmla="*/ 445202 h 4579052"/>
              <a:gd name="connsiteX89" fmla="*/ 2266950 w 2543175"/>
              <a:gd name="connsiteY89" fmla="*/ 521402 h 4579052"/>
              <a:gd name="connsiteX90" fmla="*/ 2219325 w 2543175"/>
              <a:gd name="connsiteY90" fmla="*/ 569027 h 4579052"/>
              <a:gd name="connsiteX91" fmla="*/ 2162175 w 2543175"/>
              <a:gd name="connsiteY91" fmla="*/ 616652 h 4579052"/>
              <a:gd name="connsiteX92" fmla="*/ 2124075 w 2543175"/>
              <a:gd name="connsiteY92" fmla="*/ 673802 h 4579052"/>
              <a:gd name="connsiteX93" fmla="*/ 2076450 w 2543175"/>
              <a:gd name="connsiteY93" fmla="*/ 721427 h 4579052"/>
              <a:gd name="connsiteX94" fmla="*/ 2057400 w 2543175"/>
              <a:gd name="connsiteY94" fmla="*/ 750002 h 4579052"/>
              <a:gd name="connsiteX95" fmla="*/ 1971675 w 2543175"/>
              <a:gd name="connsiteY95" fmla="*/ 816677 h 4579052"/>
              <a:gd name="connsiteX96" fmla="*/ 1905000 w 2543175"/>
              <a:gd name="connsiteY96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728787 w 2543175"/>
              <a:gd name="connsiteY35" fmla="*/ 3178877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447800 w 2543175"/>
              <a:gd name="connsiteY30" fmla="*/ 3188402 h 4579052"/>
              <a:gd name="connsiteX31" fmla="*/ 1533525 w 2543175"/>
              <a:gd name="connsiteY31" fmla="*/ 3207452 h 4579052"/>
              <a:gd name="connsiteX32" fmla="*/ 1590675 w 2543175"/>
              <a:gd name="connsiteY32" fmla="*/ 3226502 h 4579052"/>
              <a:gd name="connsiteX33" fmla="*/ 1628775 w 2543175"/>
              <a:gd name="connsiteY33" fmla="*/ 3236027 h 4579052"/>
              <a:gd name="connsiteX34" fmla="*/ 1728787 w 2543175"/>
              <a:gd name="connsiteY34" fmla="*/ 3178877 h 4579052"/>
              <a:gd name="connsiteX35" fmla="*/ 1781175 w 2543175"/>
              <a:gd name="connsiteY35" fmla="*/ 3255077 h 4579052"/>
              <a:gd name="connsiteX36" fmla="*/ 1800225 w 2543175"/>
              <a:gd name="connsiteY36" fmla="*/ 3283652 h 4579052"/>
              <a:gd name="connsiteX37" fmla="*/ 1809750 w 2543175"/>
              <a:gd name="connsiteY37" fmla="*/ 3321752 h 4579052"/>
              <a:gd name="connsiteX38" fmla="*/ 1819275 w 2543175"/>
              <a:gd name="connsiteY38" fmla="*/ 3559877 h 4579052"/>
              <a:gd name="connsiteX39" fmla="*/ 1809750 w 2543175"/>
              <a:gd name="connsiteY39" fmla="*/ 4436177 h 4579052"/>
              <a:gd name="connsiteX40" fmla="*/ 1800225 w 2543175"/>
              <a:gd name="connsiteY40" fmla="*/ 4464752 h 4579052"/>
              <a:gd name="connsiteX41" fmla="*/ 1704975 w 2543175"/>
              <a:gd name="connsiteY41" fmla="*/ 4540952 h 4579052"/>
              <a:gd name="connsiteX42" fmla="*/ 1647825 w 2543175"/>
              <a:gd name="connsiteY42" fmla="*/ 4579052 h 4579052"/>
              <a:gd name="connsiteX43" fmla="*/ 1428750 w 2543175"/>
              <a:gd name="connsiteY43" fmla="*/ 4569527 h 4579052"/>
              <a:gd name="connsiteX44" fmla="*/ 1400175 w 2543175"/>
              <a:gd name="connsiteY44" fmla="*/ 4560002 h 4579052"/>
              <a:gd name="connsiteX45" fmla="*/ 1362075 w 2543175"/>
              <a:gd name="connsiteY45" fmla="*/ 4550477 h 4579052"/>
              <a:gd name="connsiteX46" fmla="*/ 1209675 w 2543175"/>
              <a:gd name="connsiteY46" fmla="*/ 4540952 h 4579052"/>
              <a:gd name="connsiteX47" fmla="*/ 1009650 w 2543175"/>
              <a:gd name="connsiteY47" fmla="*/ 4521902 h 4579052"/>
              <a:gd name="connsiteX48" fmla="*/ 809625 w 2543175"/>
              <a:gd name="connsiteY48" fmla="*/ 4502852 h 4579052"/>
              <a:gd name="connsiteX49" fmla="*/ 781050 w 2543175"/>
              <a:gd name="connsiteY49" fmla="*/ 4493327 h 4579052"/>
              <a:gd name="connsiteX50" fmla="*/ 733425 w 2543175"/>
              <a:gd name="connsiteY50" fmla="*/ 4483802 h 4579052"/>
              <a:gd name="connsiteX51" fmla="*/ 676275 w 2543175"/>
              <a:gd name="connsiteY51" fmla="*/ 4464752 h 4579052"/>
              <a:gd name="connsiteX52" fmla="*/ 628650 w 2543175"/>
              <a:gd name="connsiteY52" fmla="*/ 4455227 h 4579052"/>
              <a:gd name="connsiteX53" fmla="*/ 600075 w 2543175"/>
              <a:gd name="connsiteY53" fmla="*/ 4445702 h 4579052"/>
              <a:gd name="connsiteX54" fmla="*/ 542925 w 2543175"/>
              <a:gd name="connsiteY54" fmla="*/ 4436177 h 4579052"/>
              <a:gd name="connsiteX55" fmla="*/ 495300 w 2543175"/>
              <a:gd name="connsiteY55" fmla="*/ 4426652 h 4579052"/>
              <a:gd name="connsiteX56" fmla="*/ 114300 w 2543175"/>
              <a:gd name="connsiteY56" fmla="*/ 4436177 h 4579052"/>
              <a:gd name="connsiteX57" fmla="*/ 85725 w 2543175"/>
              <a:gd name="connsiteY57" fmla="*/ 4417127 h 4579052"/>
              <a:gd name="connsiteX58" fmla="*/ 66675 w 2543175"/>
              <a:gd name="connsiteY58" fmla="*/ 4188527 h 4579052"/>
              <a:gd name="connsiteX59" fmla="*/ 57150 w 2543175"/>
              <a:gd name="connsiteY59" fmla="*/ 4150427 h 4579052"/>
              <a:gd name="connsiteX60" fmla="*/ 66675 w 2543175"/>
              <a:gd name="connsiteY60" fmla="*/ 3826577 h 4579052"/>
              <a:gd name="connsiteX61" fmla="*/ 47625 w 2543175"/>
              <a:gd name="connsiteY61" fmla="*/ 2578802 h 4579052"/>
              <a:gd name="connsiteX62" fmla="*/ 28575 w 2543175"/>
              <a:gd name="connsiteY62" fmla="*/ 2016827 h 4579052"/>
              <a:gd name="connsiteX63" fmla="*/ 9525 w 2543175"/>
              <a:gd name="connsiteY63" fmla="*/ 1873952 h 4579052"/>
              <a:gd name="connsiteX64" fmla="*/ 0 w 2543175"/>
              <a:gd name="connsiteY64" fmla="*/ 1797752 h 4579052"/>
              <a:gd name="connsiteX65" fmla="*/ 19050 w 2543175"/>
              <a:gd name="connsiteY65" fmla="*/ 1273877 h 4579052"/>
              <a:gd name="connsiteX66" fmla="*/ 28575 w 2543175"/>
              <a:gd name="connsiteY66" fmla="*/ 1131002 h 4579052"/>
              <a:gd name="connsiteX67" fmla="*/ 38100 w 2543175"/>
              <a:gd name="connsiteY67" fmla="*/ 1092902 h 4579052"/>
              <a:gd name="connsiteX68" fmla="*/ 47625 w 2543175"/>
              <a:gd name="connsiteY68" fmla="*/ 1035752 h 4579052"/>
              <a:gd name="connsiteX69" fmla="*/ 57150 w 2543175"/>
              <a:gd name="connsiteY69" fmla="*/ 950027 h 4579052"/>
              <a:gd name="connsiteX70" fmla="*/ 66675 w 2543175"/>
              <a:gd name="connsiteY70" fmla="*/ 873827 h 4579052"/>
              <a:gd name="connsiteX71" fmla="*/ 85725 w 2543175"/>
              <a:gd name="connsiteY71" fmla="*/ 597602 h 4579052"/>
              <a:gd name="connsiteX72" fmla="*/ 95250 w 2543175"/>
              <a:gd name="connsiteY72" fmla="*/ 530927 h 4579052"/>
              <a:gd name="connsiteX73" fmla="*/ 85725 w 2543175"/>
              <a:gd name="connsiteY73" fmla="*/ 178502 h 4579052"/>
              <a:gd name="connsiteX74" fmla="*/ 76200 w 2543175"/>
              <a:gd name="connsiteY74" fmla="*/ 140402 h 4579052"/>
              <a:gd name="connsiteX75" fmla="*/ 66675 w 2543175"/>
              <a:gd name="connsiteY75" fmla="*/ 73727 h 4579052"/>
              <a:gd name="connsiteX76" fmla="*/ 133350 w 2543175"/>
              <a:gd name="connsiteY76" fmla="*/ 26102 h 4579052"/>
              <a:gd name="connsiteX77" fmla="*/ 1743075 w 2543175"/>
              <a:gd name="connsiteY77" fmla="*/ 16577 h 4579052"/>
              <a:gd name="connsiteX78" fmla="*/ 2143125 w 2543175"/>
              <a:gd name="connsiteY78" fmla="*/ 16577 h 4579052"/>
              <a:gd name="connsiteX79" fmla="*/ 2181225 w 2543175"/>
              <a:gd name="connsiteY79" fmla="*/ 26102 h 4579052"/>
              <a:gd name="connsiteX80" fmla="*/ 2333625 w 2543175"/>
              <a:gd name="connsiteY80" fmla="*/ 35627 h 4579052"/>
              <a:gd name="connsiteX81" fmla="*/ 2419350 w 2543175"/>
              <a:gd name="connsiteY81" fmla="*/ 54677 h 4579052"/>
              <a:gd name="connsiteX82" fmla="*/ 2447925 w 2543175"/>
              <a:gd name="connsiteY82" fmla="*/ 64202 h 4579052"/>
              <a:gd name="connsiteX83" fmla="*/ 2543175 w 2543175"/>
              <a:gd name="connsiteY83" fmla="*/ 73727 h 4579052"/>
              <a:gd name="connsiteX84" fmla="*/ 2533650 w 2543175"/>
              <a:gd name="connsiteY84" fmla="*/ 168977 h 4579052"/>
              <a:gd name="connsiteX85" fmla="*/ 2486025 w 2543175"/>
              <a:gd name="connsiteY85" fmla="*/ 254702 h 4579052"/>
              <a:gd name="connsiteX86" fmla="*/ 2457450 w 2543175"/>
              <a:gd name="connsiteY86" fmla="*/ 311852 h 4579052"/>
              <a:gd name="connsiteX87" fmla="*/ 2381250 w 2543175"/>
              <a:gd name="connsiteY87" fmla="*/ 397577 h 4579052"/>
              <a:gd name="connsiteX88" fmla="*/ 2333625 w 2543175"/>
              <a:gd name="connsiteY88" fmla="*/ 445202 h 4579052"/>
              <a:gd name="connsiteX89" fmla="*/ 2266950 w 2543175"/>
              <a:gd name="connsiteY89" fmla="*/ 521402 h 4579052"/>
              <a:gd name="connsiteX90" fmla="*/ 2219325 w 2543175"/>
              <a:gd name="connsiteY90" fmla="*/ 569027 h 4579052"/>
              <a:gd name="connsiteX91" fmla="*/ 2162175 w 2543175"/>
              <a:gd name="connsiteY91" fmla="*/ 616652 h 4579052"/>
              <a:gd name="connsiteX92" fmla="*/ 2124075 w 2543175"/>
              <a:gd name="connsiteY92" fmla="*/ 673802 h 4579052"/>
              <a:gd name="connsiteX93" fmla="*/ 2076450 w 2543175"/>
              <a:gd name="connsiteY93" fmla="*/ 721427 h 4579052"/>
              <a:gd name="connsiteX94" fmla="*/ 2057400 w 2543175"/>
              <a:gd name="connsiteY94" fmla="*/ 750002 h 4579052"/>
              <a:gd name="connsiteX95" fmla="*/ 1971675 w 2543175"/>
              <a:gd name="connsiteY95" fmla="*/ 816677 h 4579052"/>
              <a:gd name="connsiteX96" fmla="*/ 1957388 w 2543175"/>
              <a:gd name="connsiteY96" fmla="*/ 859540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533525 w 2543175"/>
              <a:gd name="connsiteY30" fmla="*/ 3207452 h 4579052"/>
              <a:gd name="connsiteX31" fmla="*/ 1590675 w 2543175"/>
              <a:gd name="connsiteY31" fmla="*/ 3226502 h 4579052"/>
              <a:gd name="connsiteX32" fmla="*/ 1628775 w 2543175"/>
              <a:gd name="connsiteY32" fmla="*/ 3236027 h 4579052"/>
              <a:gd name="connsiteX33" fmla="*/ 1728787 w 2543175"/>
              <a:gd name="connsiteY33" fmla="*/ 3178877 h 4579052"/>
              <a:gd name="connsiteX34" fmla="*/ 1781175 w 2543175"/>
              <a:gd name="connsiteY34" fmla="*/ 3255077 h 4579052"/>
              <a:gd name="connsiteX35" fmla="*/ 1800225 w 2543175"/>
              <a:gd name="connsiteY35" fmla="*/ 3283652 h 4579052"/>
              <a:gd name="connsiteX36" fmla="*/ 1809750 w 2543175"/>
              <a:gd name="connsiteY36" fmla="*/ 3321752 h 4579052"/>
              <a:gd name="connsiteX37" fmla="*/ 1819275 w 2543175"/>
              <a:gd name="connsiteY37" fmla="*/ 3559877 h 4579052"/>
              <a:gd name="connsiteX38" fmla="*/ 1809750 w 2543175"/>
              <a:gd name="connsiteY38" fmla="*/ 4436177 h 4579052"/>
              <a:gd name="connsiteX39" fmla="*/ 1800225 w 2543175"/>
              <a:gd name="connsiteY39" fmla="*/ 4464752 h 4579052"/>
              <a:gd name="connsiteX40" fmla="*/ 1704975 w 2543175"/>
              <a:gd name="connsiteY40" fmla="*/ 4540952 h 4579052"/>
              <a:gd name="connsiteX41" fmla="*/ 1647825 w 2543175"/>
              <a:gd name="connsiteY41" fmla="*/ 4579052 h 4579052"/>
              <a:gd name="connsiteX42" fmla="*/ 1428750 w 2543175"/>
              <a:gd name="connsiteY42" fmla="*/ 4569527 h 4579052"/>
              <a:gd name="connsiteX43" fmla="*/ 1400175 w 2543175"/>
              <a:gd name="connsiteY43" fmla="*/ 4560002 h 4579052"/>
              <a:gd name="connsiteX44" fmla="*/ 1362075 w 2543175"/>
              <a:gd name="connsiteY44" fmla="*/ 4550477 h 4579052"/>
              <a:gd name="connsiteX45" fmla="*/ 1209675 w 2543175"/>
              <a:gd name="connsiteY45" fmla="*/ 4540952 h 4579052"/>
              <a:gd name="connsiteX46" fmla="*/ 1009650 w 2543175"/>
              <a:gd name="connsiteY46" fmla="*/ 4521902 h 4579052"/>
              <a:gd name="connsiteX47" fmla="*/ 809625 w 2543175"/>
              <a:gd name="connsiteY47" fmla="*/ 4502852 h 4579052"/>
              <a:gd name="connsiteX48" fmla="*/ 781050 w 2543175"/>
              <a:gd name="connsiteY48" fmla="*/ 4493327 h 4579052"/>
              <a:gd name="connsiteX49" fmla="*/ 733425 w 2543175"/>
              <a:gd name="connsiteY49" fmla="*/ 4483802 h 4579052"/>
              <a:gd name="connsiteX50" fmla="*/ 676275 w 2543175"/>
              <a:gd name="connsiteY50" fmla="*/ 4464752 h 4579052"/>
              <a:gd name="connsiteX51" fmla="*/ 628650 w 2543175"/>
              <a:gd name="connsiteY51" fmla="*/ 4455227 h 4579052"/>
              <a:gd name="connsiteX52" fmla="*/ 600075 w 2543175"/>
              <a:gd name="connsiteY52" fmla="*/ 4445702 h 4579052"/>
              <a:gd name="connsiteX53" fmla="*/ 542925 w 2543175"/>
              <a:gd name="connsiteY53" fmla="*/ 4436177 h 4579052"/>
              <a:gd name="connsiteX54" fmla="*/ 495300 w 2543175"/>
              <a:gd name="connsiteY54" fmla="*/ 4426652 h 4579052"/>
              <a:gd name="connsiteX55" fmla="*/ 114300 w 2543175"/>
              <a:gd name="connsiteY55" fmla="*/ 4436177 h 4579052"/>
              <a:gd name="connsiteX56" fmla="*/ 85725 w 2543175"/>
              <a:gd name="connsiteY56" fmla="*/ 4417127 h 4579052"/>
              <a:gd name="connsiteX57" fmla="*/ 66675 w 2543175"/>
              <a:gd name="connsiteY57" fmla="*/ 4188527 h 4579052"/>
              <a:gd name="connsiteX58" fmla="*/ 57150 w 2543175"/>
              <a:gd name="connsiteY58" fmla="*/ 4150427 h 4579052"/>
              <a:gd name="connsiteX59" fmla="*/ 66675 w 2543175"/>
              <a:gd name="connsiteY59" fmla="*/ 3826577 h 4579052"/>
              <a:gd name="connsiteX60" fmla="*/ 47625 w 2543175"/>
              <a:gd name="connsiteY60" fmla="*/ 2578802 h 4579052"/>
              <a:gd name="connsiteX61" fmla="*/ 28575 w 2543175"/>
              <a:gd name="connsiteY61" fmla="*/ 2016827 h 4579052"/>
              <a:gd name="connsiteX62" fmla="*/ 9525 w 2543175"/>
              <a:gd name="connsiteY62" fmla="*/ 1873952 h 4579052"/>
              <a:gd name="connsiteX63" fmla="*/ 0 w 2543175"/>
              <a:gd name="connsiteY63" fmla="*/ 1797752 h 4579052"/>
              <a:gd name="connsiteX64" fmla="*/ 19050 w 2543175"/>
              <a:gd name="connsiteY64" fmla="*/ 1273877 h 4579052"/>
              <a:gd name="connsiteX65" fmla="*/ 28575 w 2543175"/>
              <a:gd name="connsiteY65" fmla="*/ 1131002 h 4579052"/>
              <a:gd name="connsiteX66" fmla="*/ 38100 w 2543175"/>
              <a:gd name="connsiteY66" fmla="*/ 1092902 h 4579052"/>
              <a:gd name="connsiteX67" fmla="*/ 47625 w 2543175"/>
              <a:gd name="connsiteY67" fmla="*/ 1035752 h 4579052"/>
              <a:gd name="connsiteX68" fmla="*/ 57150 w 2543175"/>
              <a:gd name="connsiteY68" fmla="*/ 950027 h 4579052"/>
              <a:gd name="connsiteX69" fmla="*/ 66675 w 2543175"/>
              <a:gd name="connsiteY69" fmla="*/ 873827 h 4579052"/>
              <a:gd name="connsiteX70" fmla="*/ 85725 w 2543175"/>
              <a:gd name="connsiteY70" fmla="*/ 597602 h 4579052"/>
              <a:gd name="connsiteX71" fmla="*/ 95250 w 2543175"/>
              <a:gd name="connsiteY71" fmla="*/ 530927 h 4579052"/>
              <a:gd name="connsiteX72" fmla="*/ 85725 w 2543175"/>
              <a:gd name="connsiteY72" fmla="*/ 178502 h 4579052"/>
              <a:gd name="connsiteX73" fmla="*/ 76200 w 2543175"/>
              <a:gd name="connsiteY73" fmla="*/ 140402 h 4579052"/>
              <a:gd name="connsiteX74" fmla="*/ 66675 w 2543175"/>
              <a:gd name="connsiteY74" fmla="*/ 73727 h 4579052"/>
              <a:gd name="connsiteX75" fmla="*/ 133350 w 2543175"/>
              <a:gd name="connsiteY75" fmla="*/ 26102 h 4579052"/>
              <a:gd name="connsiteX76" fmla="*/ 1743075 w 2543175"/>
              <a:gd name="connsiteY76" fmla="*/ 16577 h 4579052"/>
              <a:gd name="connsiteX77" fmla="*/ 2143125 w 2543175"/>
              <a:gd name="connsiteY77" fmla="*/ 16577 h 4579052"/>
              <a:gd name="connsiteX78" fmla="*/ 2181225 w 2543175"/>
              <a:gd name="connsiteY78" fmla="*/ 26102 h 4579052"/>
              <a:gd name="connsiteX79" fmla="*/ 2333625 w 2543175"/>
              <a:gd name="connsiteY79" fmla="*/ 35627 h 4579052"/>
              <a:gd name="connsiteX80" fmla="*/ 2419350 w 2543175"/>
              <a:gd name="connsiteY80" fmla="*/ 54677 h 4579052"/>
              <a:gd name="connsiteX81" fmla="*/ 2447925 w 2543175"/>
              <a:gd name="connsiteY81" fmla="*/ 64202 h 4579052"/>
              <a:gd name="connsiteX82" fmla="*/ 2543175 w 2543175"/>
              <a:gd name="connsiteY82" fmla="*/ 73727 h 4579052"/>
              <a:gd name="connsiteX83" fmla="*/ 2533650 w 2543175"/>
              <a:gd name="connsiteY83" fmla="*/ 168977 h 4579052"/>
              <a:gd name="connsiteX84" fmla="*/ 2486025 w 2543175"/>
              <a:gd name="connsiteY84" fmla="*/ 254702 h 4579052"/>
              <a:gd name="connsiteX85" fmla="*/ 2457450 w 2543175"/>
              <a:gd name="connsiteY85" fmla="*/ 311852 h 4579052"/>
              <a:gd name="connsiteX86" fmla="*/ 2381250 w 2543175"/>
              <a:gd name="connsiteY86" fmla="*/ 397577 h 4579052"/>
              <a:gd name="connsiteX87" fmla="*/ 2333625 w 2543175"/>
              <a:gd name="connsiteY87" fmla="*/ 445202 h 4579052"/>
              <a:gd name="connsiteX88" fmla="*/ 2266950 w 2543175"/>
              <a:gd name="connsiteY88" fmla="*/ 521402 h 4579052"/>
              <a:gd name="connsiteX89" fmla="*/ 2219325 w 2543175"/>
              <a:gd name="connsiteY89" fmla="*/ 569027 h 4579052"/>
              <a:gd name="connsiteX90" fmla="*/ 2162175 w 2543175"/>
              <a:gd name="connsiteY90" fmla="*/ 616652 h 4579052"/>
              <a:gd name="connsiteX91" fmla="*/ 2124075 w 2543175"/>
              <a:gd name="connsiteY91" fmla="*/ 673802 h 4579052"/>
              <a:gd name="connsiteX92" fmla="*/ 2076450 w 2543175"/>
              <a:gd name="connsiteY92" fmla="*/ 721427 h 4579052"/>
              <a:gd name="connsiteX93" fmla="*/ 2057400 w 2543175"/>
              <a:gd name="connsiteY93" fmla="*/ 750002 h 4579052"/>
              <a:gd name="connsiteX94" fmla="*/ 1971675 w 2543175"/>
              <a:gd name="connsiteY94" fmla="*/ 816677 h 4579052"/>
              <a:gd name="connsiteX95" fmla="*/ 1957388 w 2543175"/>
              <a:gd name="connsiteY95" fmla="*/ 859540 h 4579052"/>
              <a:gd name="connsiteX96" fmla="*/ 1905000 w 2543175"/>
              <a:gd name="connsiteY96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590675 w 2543175"/>
              <a:gd name="connsiteY30" fmla="*/ 3226502 h 4579052"/>
              <a:gd name="connsiteX31" fmla="*/ 1628775 w 2543175"/>
              <a:gd name="connsiteY31" fmla="*/ 3236027 h 4579052"/>
              <a:gd name="connsiteX32" fmla="*/ 1728787 w 2543175"/>
              <a:gd name="connsiteY32" fmla="*/ 3178877 h 4579052"/>
              <a:gd name="connsiteX33" fmla="*/ 1781175 w 2543175"/>
              <a:gd name="connsiteY33" fmla="*/ 3255077 h 4579052"/>
              <a:gd name="connsiteX34" fmla="*/ 1800225 w 2543175"/>
              <a:gd name="connsiteY34" fmla="*/ 3283652 h 4579052"/>
              <a:gd name="connsiteX35" fmla="*/ 1809750 w 2543175"/>
              <a:gd name="connsiteY35" fmla="*/ 3321752 h 4579052"/>
              <a:gd name="connsiteX36" fmla="*/ 1819275 w 2543175"/>
              <a:gd name="connsiteY36" fmla="*/ 3559877 h 4579052"/>
              <a:gd name="connsiteX37" fmla="*/ 1809750 w 2543175"/>
              <a:gd name="connsiteY37" fmla="*/ 4436177 h 4579052"/>
              <a:gd name="connsiteX38" fmla="*/ 1800225 w 2543175"/>
              <a:gd name="connsiteY38" fmla="*/ 4464752 h 4579052"/>
              <a:gd name="connsiteX39" fmla="*/ 1704975 w 2543175"/>
              <a:gd name="connsiteY39" fmla="*/ 4540952 h 4579052"/>
              <a:gd name="connsiteX40" fmla="*/ 1647825 w 2543175"/>
              <a:gd name="connsiteY40" fmla="*/ 4579052 h 4579052"/>
              <a:gd name="connsiteX41" fmla="*/ 1428750 w 2543175"/>
              <a:gd name="connsiteY41" fmla="*/ 4569527 h 4579052"/>
              <a:gd name="connsiteX42" fmla="*/ 1400175 w 2543175"/>
              <a:gd name="connsiteY42" fmla="*/ 4560002 h 4579052"/>
              <a:gd name="connsiteX43" fmla="*/ 1362075 w 2543175"/>
              <a:gd name="connsiteY43" fmla="*/ 4550477 h 4579052"/>
              <a:gd name="connsiteX44" fmla="*/ 1209675 w 2543175"/>
              <a:gd name="connsiteY44" fmla="*/ 4540952 h 4579052"/>
              <a:gd name="connsiteX45" fmla="*/ 1009650 w 2543175"/>
              <a:gd name="connsiteY45" fmla="*/ 4521902 h 4579052"/>
              <a:gd name="connsiteX46" fmla="*/ 809625 w 2543175"/>
              <a:gd name="connsiteY46" fmla="*/ 4502852 h 4579052"/>
              <a:gd name="connsiteX47" fmla="*/ 781050 w 2543175"/>
              <a:gd name="connsiteY47" fmla="*/ 4493327 h 4579052"/>
              <a:gd name="connsiteX48" fmla="*/ 733425 w 2543175"/>
              <a:gd name="connsiteY48" fmla="*/ 4483802 h 4579052"/>
              <a:gd name="connsiteX49" fmla="*/ 676275 w 2543175"/>
              <a:gd name="connsiteY49" fmla="*/ 4464752 h 4579052"/>
              <a:gd name="connsiteX50" fmla="*/ 628650 w 2543175"/>
              <a:gd name="connsiteY50" fmla="*/ 4455227 h 4579052"/>
              <a:gd name="connsiteX51" fmla="*/ 600075 w 2543175"/>
              <a:gd name="connsiteY51" fmla="*/ 4445702 h 4579052"/>
              <a:gd name="connsiteX52" fmla="*/ 542925 w 2543175"/>
              <a:gd name="connsiteY52" fmla="*/ 4436177 h 4579052"/>
              <a:gd name="connsiteX53" fmla="*/ 495300 w 2543175"/>
              <a:gd name="connsiteY53" fmla="*/ 4426652 h 4579052"/>
              <a:gd name="connsiteX54" fmla="*/ 114300 w 2543175"/>
              <a:gd name="connsiteY54" fmla="*/ 4436177 h 4579052"/>
              <a:gd name="connsiteX55" fmla="*/ 85725 w 2543175"/>
              <a:gd name="connsiteY55" fmla="*/ 4417127 h 4579052"/>
              <a:gd name="connsiteX56" fmla="*/ 66675 w 2543175"/>
              <a:gd name="connsiteY56" fmla="*/ 4188527 h 4579052"/>
              <a:gd name="connsiteX57" fmla="*/ 57150 w 2543175"/>
              <a:gd name="connsiteY57" fmla="*/ 4150427 h 4579052"/>
              <a:gd name="connsiteX58" fmla="*/ 66675 w 2543175"/>
              <a:gd name="connsiteY58" fmla="*/ 3826577 h 4579052"/>
              <a:gd name="connsiteX59" fmla="*/ 47625 w 2543175"/>
              <a:gd name="connsiteY59" fmla="*/ 2578802 h 4579052"/>
              <a:gd name="connsiteX60" fmla="*/ 28575 w 2543175"/>
              <a:gd name="connsiteY60" fmla="*/ 2016827 h 4579052"/>
              <a:gd name="connsiteX61" fmla="*/ 9525 w 2543175"/>
              <a:gd name="connsiteY61" fmla="*/ 1873952 h 4579052"/>
              <a:gd name="connsiteX62" fmla="*/ 0 w 2543175"/>
              <a:gd name="connsiteY62" fmla="*/ 1797752 h 4579052"/>
              <a:gd name="connsiteX63" fmla="*/ 19050 w 2543175"/>
              <a:gd name="connsiteY63" fmla="*/ 1273877 h 4579052"/>
              <a:gd name="connsiteX64" fmla="*/ 28575 w 2543175"/>
              <a:gd name="connsiteY64" fmla="*/ 1131002 h 4579052"/>
              <a:gd name="connsiteX65" fmla="*/ 38100 w 2543175"/>
              <a:gd name="connsiteY65" fmla="*/ 1092902 h 4579052"/>
              <a:gd name="connsiteX66" fmla="*/ 47625 w 2543175"/>
              <a:gd name="connsiteY66" fmla="*/ 1035752 h 4579052"/>
              <a:gd name="connsiteX67" fmla="*/ 57150 w 2543175"/>
              <a:gd name="connsiteY67" fmla="*/ 950027 h 4579052"/>
              <a:gd name="connsiteX68" fmla="*/ 66675 w 2543175"/>
              <a:gd name="connsiteY68" fmla="*/ 873827 h 4579052"/>
              <a:gd name="connsiteX69" fmla="*/ 85725 w 2543175"/>
              <a:gd name="connsiteY69" fmla="*/ 597602 h 4579052"/>
              <a:gd name="connsiteX70" fmla="*/ 95250 w 2543175"/>
              <a:gd name="connsiteY70" fmla="*/ 530927 h 4579052"/>
              <a:gd name="connsiteX71" fmla="*/ 85725 w 2543175"/>
              <a:gd name="connsiteY71" fmla="*/ 178502 h 4579052"/>
              <a:gd name="connsiteX72" fmla="*/ 76200 w 2543175"/>
              <a:gd name="connsiteY72" fmla="*/ 140402 h 4579052"/>
              <a:gd name="connsiteX73" fmla="*/ 66675 w 2543175"/>
              <a:gd name="connsiteY73" fmla="*/ 73727 h 4579052"/>
              <a:gd name="connsiteX74" fmla="*/ 133350 w 2543175"/>
              <a:gd name="connsiteY74" fmla="*/ 26102 h 4579052"/>
              <a:gd name="connsiteX75" fmla="*/ 1743075 w 2543175"/>
              <a:gd name="connsiteY75" fmla="*/ 16577 h 4579052"/>
              <a:gd name="connsiteX76" fmla="*/ 2143125 w 2543175"/>
              <a:gd name="connsiteY76" fmla="*/ 16577 h 4579052"/>
              <a:gd name="connsiteX77" fmla="*/ 2181225 w 2543175"/>
              <a:gd name="connsiteY77" fmla="*/ 26102 h 4579052"/>
              <a:gd name="connsiteX78" fmla="*/ 2333625 w 2543175"/>
              <a:gd name="connsiteY78" fmla="*/ 35627 h 4579052"/>
              <a:gd name="connsiteX79" fmla="*/ 2419350 w 2543175"/>
              <a:gd name="connsiteY79" fmla="*/ 54677 h 4579052"/>
              <a:gd name="connsiteX80" fmla="*/ 2447925 w 2543175"/>
              <a:gd name="connsiteY80" fmla="*/ 64202 h 4579052"/>
              <a:gd name="connsiteX81" fmla="*/ 2543175 w 2543175"/>
              <a:gd name="connsiteY81" fmla="*/ 73727 h 4579052"/>
              <a:gd name="connsiteX82" fmla="*/ 2533650 w 2543175"/>
              <a:gd name="connsiteY82" fmla="*/ 168977 h 4579052"/>
              <a:gd name="connsiteX83" fmla="*/ 2486025 w 2543175"/>
              <a:gd name="connsiteY83" fmla="*/ 254702 h 4579052"/>
              <a:gd name="connsiteX84" fmla="*/ 2457450 w 2543175"/>
              <a:gd name="connsiteY84" fmla="*/ 311852 h 4579052"/>
              <a:gd name="connsiteX85" fmla="*/ 2381250 w 2543175"/>
              <a:gd name="connsiteY85" fmla="*/ 397577 h 4579052"/>
              <a:gd name="connsiteX86" fmla="*/ 2333625 w 2543175"/>
              <a:gd name="connsiteY86" fmla="*/ 445202 h 4579052"/>
              <a:gd name="connsiteX87" fmla="*/ 2266950 w 2543175"/>
              <a:gd name="connsiteY87" fmla="*/ 521402 h 4579052"/>
              <a:gd name="connsiteX88" fmla="*/ 2219325 w 2543175"/>
              <a:gd name="connsiteY88" fmla="*/ 569027 h 4579052"/>
              <a:gd name="connsiteX89" fmla="*/ 2162175 w 2543175"/>
              <a:gd name="connsiteY89" fmla="*/ 616652 h 4579052"/>
              <a:gd name="connsiteX90" fmla="*/ 2124075 w 2543175"/>
              <a:gd name="connsiteY90" fmla="*/ 673802 h 4579052"/>
              <a:gd name="connsiteX91" fmla="*/ 2076450 w 2543175"/>
              <a:gd name="connsiteY91" fmla="*/ 721427 h 4579052"/>
              <a:gd name="connsiteX92" fmla="*/ 2057400 w 2543175"/>
              <a:gd name="connsiteY92" fmla="*/ 750002 h 4579052"/>
              <a:gd name="connsiteX93" fmla="*/ 1971675 w 2543175"/>
              <a:gd name="connsiteY93" fmla="*/ 816677 h 4579052"/>
              <a:gd name="connsiteX94" fmla="*/ 1957388 w 2543175"/>
              <a:gd name="connsiteY94" fmla="*/ 859540 h 4579052"/>
              <a:gd name="connsiteX95" fmla="*/ 1905000 w 2543175"/>
              <a:gd name="connsiteY95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628775 w 2543175"/>
              <a:gd name="connsiteY30" fmla="*/ 3236027 h 4579052"/>
              <a:gd name="connsiteX31" fmla="*/ 1728787 w 2543175"/>
              <a:gd name="connsiteY31" fmla="*/ 3178877 h 4579052"/>
              <a:gd name="connsiteX32" fmla="*/ 1781175 w 2543175"/>
              <a:gd name="connsiteY32" fmla="*/ 3255077 h 4579052"/>
              <a:gd name="connsiteX33" fmla="*/ 1800225 w 2543175"/>
              <a:gd name="connsiteY33" fmla="*/ 3283652 h 4579052"/>
              <a:gd name="connsiteX34" fmla="*/ 1809750 w 2543175"/>
              <a:gd name="connsiteY34" fmla="*/ 3321752 h 4579052"/>
              <a:gd name="connsiteX35" fmla="*/ 1819275 w 2543175"/>
              <a:gd name="connsiteY35" fmla="*/ 3559877 h 4579052"/>
              <a:gd name="connsiteX36" fmla="*/ 1809750 w 2543175"/>
              <a:gd name="connsiteY36" fmla="*/ 4436177 h 4579052"/>
              <a:gd name="connsiteX37" fmla="*/ 1800225 w 2543175"/>
              <a:gd name="connsiteY37" fmla="*/ 4464752 h 4579052"/>
              <a:gd name="connsiteX38" fmla="*/ 1704975 w 2543175"/>
              <a:gd name="connsiteY38" fmla="*/ 4540952 h 4579052"/>
              <a:gd name="connsiteX39" fmla="*/ 1647825 w 2543175"/>
              <a:gd name="connsiteY39" fmla="*/ 4579052 h 4579052"/>
              <a:gd name="connsiteX40" fmla="*/ 1428750 w 2543175"/>
              <a:gd name="connsiteY40" fmla="*/ 4569527 h 4579052"/>
              <a:gd name="connsiteX41" fmla="*/ 1400175 w 2543175"/>
              <a:gd name="connsiteY41" fmla="*/ 4560002 h 4579052"/>
              <a:gd name="connsiteX42" fmla="*/ 1362075 w 2543175"/>
              <a:gd name="connsiteY42" fmla="*/ 4550477 h 4579052"/>
              <a:gd name="connsiteX43" fmla="*/ 1209675 w 2543175"/>
              <a:gd name="connsiteY43" fmla="*/ 4540952 h 4579052"/>
              <a:gd name="connsiteX44" fmla="*/ 1009650 w 2543175"/>
              <a:gd name="connsiteY44" fmla="*/ 4521902 h 4579052"/>
              <a:gd name="connsiteX45" fmla="*/ 809625 w 2543175"/>
              <a:gd name="connsiteY45" fmla="*/ 4502852 h 4579052"/>
              <a:gd name="connsiteX46" fmla="*/ 781050 w 2543175"/>
              <a:gd name="connsiteY46" fmla="*/ 4493327 h 4579052"/>
              <a:gd name="connsiteX47" fmla="*/ 733425 w 2543175"/>
              <a:gd name="connsiteY47" fmla="*/ 4483802 h 4579052"/>
              <a:gd name="connsiteX48" fmla="*/ 676275 w 2543175"/>
              <a:gd name="connsiteY48" fmla="*/ 4464752 h 4579052"/>
              <a:gd name="connsiteX49" fmla="*/ 628650 w 2543175"/>
              <a:gd name="connsiteY49" fmla="*/ 4455227 h 4579052"/>
              <a:gd name="connsiteX50" fmla="*/ 600075 w 2543175"/>
              <a:gd name="connsiteY50" fmla="*/ 4445702 h 4579052"/>
              <a:gd name="connsiteX51" fmla="*/ 542925 w 2543175"/>
              <a:gd name="connsiteY51" fmla="*/ 4436177 h 4579052"/>
              <a:gd name="connsiteX52" fmla="*/ 495300 w 2543175"/>
              <a:gd name="connsiteY52" fmla="*/ 4426652 h 4579052"/>
              <a:gd name="connsiteX53" fmla="*/ 114300 w 2543175"/>
              <a:gd name="connsiteY53" fmla="*/ 4436177 h 4579052"/>
              <a:gd name="connsiteX54" fmla="*/ 85725 w 2543175"/>
              <a:gd name="connsiteY54" fmla="*/ 4417127 h 4579052"/>
              <a:gd name="connsiteX55" fmla="*/ 66675 w 2543175"/>
              <a:gd name="connsiteY55" fmla="*/ 4188527 h 4579052"/>
              <a:gd name="connsiteX56" fmla="*/ 57150 w 2543175"/>
              <a:gd name="connsiteY56" fmla="*/ 4150427 h 4579052"/>
              <a:gd name="connsiteX57" fmla="*/ 66675 w 2543175"/>
              <a:gd name="connsiteY57" fmla="*/ 3826577 h 4579052"/>
              <a:gd name="connsiteX58" fmla="*/ 47625 w 2543175"/>
              <a:gd name="connsiteY58" fmla="*/ 2578802 h 4579052"/>
              <a:gd name="connsiteX59" fmla="*/ 28575 w 2543175"/>
              <a:gd name="connsiteY59" fmla="*/ 2016827 h 4579052"/>
              <a:gd name="connsiteX60" fmla="*/ 9525 w 2543175"/>
              <a:gd name="connsiteY60" fmla="*/ 1873952 h 4579052"/>
              <a:gd name="connsiteX61" fmla="*/ 0 w 2543175"/>
              <a:gd name="connsiteY61" fmla="*/ 1797752 h 4579052"/>
              <a:gd name="connsiteX62" fmla="*/ 19050 w 2543175"/>
              <a:gd name="connsiteY62" fmla="*/ 1273877 h 4579052"/>
              <a:gd name="connsiteX63" fmla="*/ 28575 w 2543175"/>
              <a:gd name="connsiteY63" fmla="*/ 1131002 h 4579052"/>
              <a:gd name="connsiteX64" fmla="*/ 38100 w 2543175"/>
              <a:gd name="connsiteY64" fmla="*/ 1092902 h 4579052"/>
              <a:gd name="connsiteX65" fmla="*/ 47625 w 2543175"/>
              <a:gd name="connsiteY65" fmla="*/ 1035752 h 4579052"/>
              <a:gd name="connsiteX66" fmla="*/ 57150 w 2543175"/>
              <a:gd name="connsiteY66" fmla="*/ 950027 h 4579052"/>
              <a:gd name="connsiteX67" fmla="*/ 66675 w 2543175"/>
              <a:gd name="connsiteY67" fmla="*/ 873827 h 4579052"/>
              <a:gd name="connsiteX68" fmla="*/ 85725 w 2543175"/>
              <a:gd name="connsiteY68" fmla="*/ 597602 h 4579052"/>
              <a:gd name="connsiteX69" fmla="*/ 95250 w 2543175"/>
              <a:gd name="connsiteY69" fmla="*/ 530927 h 4579052"/>
              <a:gd name="connsiteX70" fmla="*/ 85725 w 2543175"/>
              <a:gd name="connsiteY70" fmla="*/ 178502 h 4579052"/>
              <a:gd name="connsiteX71" fmla="*/ 76200 w 2543175"/>
              <a:gd name="connsiteY71" fmla="*/ 140402 h 4579052"/>
              <a:gd name="connsiteX72" fmla="*/ 66675 w 2543175"/>
              <a:gd name="connsiteY72" fmla="*/ 73727 h 4579052"/>
              <a:gd name="connsiteX73" fmla="*/ 133350 w 2543175"/>
              <a:gd name="connsiteY73" fmla="*/ 26102 h 4579052"/>
              <a:gd name="connsiteX74" fmla="*/ 1743075 w 2543175"/>
              <a:gd name="connsiteY74" fmla="*/ 16577 h 4579052"/>
              <a:gd name="connsiteX75" fmla="*/ 2143125 w 2543175"/>
              <a:gd name="connsiteY75" fmla="*/ 16577 h 4579052"/>
              <a:gd name="connsiteX76" fmla="*/ 2181225 w 2543175"/>
              <a:gd name="connsiteY76" fmla="*/ 26102 h 4579052"/>
              <a:gd name="connsiteX77" fmla="*/ 2333625 w 2543175"/>
              <a:gd name="connsiteY77" fmla="*/ 35627 h 4579052"/>
              <a:gd name="connsiteX78" fmla="*/ 2419350 w 2543175"/>
              <a:gd name="connsiteY78" fmla="*/ 54677 h 4579052"/>
              <a:gd name="connsiteX79" fmla="*/ 2447925 w 2543175"/>
              <a:gd name="connsiteY79" fmla="*/ 64202 h 4579052"/>
              <a:gd name="connsiteX80" fmla="*/ 2543175 w 2543175"/>
              <a:gd name="connsiteY80" fmla="*/ 73727 h 4579052"/>
              <a:gd name="connsiteX81" fmla="*/ 2533650 w 2543175"/>
              <a:gd name="connsiteY81" fmla="*/ 168977 h 4579052"/>
              <a:gd name="connsiteX82" fmla="*/ 2486025 w 2543175"/>
              <a:gd name="connsiteY82" fmla="*/ 254702 h 4579052"/>
              <a:gd name="connsiteX83" fmla="*/ 2457450 w 2543175"/>
              <a:gd name="connsiteY83" fmla="*/ 311852 h 4579052"/>
              <a:gd name="connsiteX84" fmla="*/ 2381250 w 2543175"/>
              <a:gd name="connsiteY84" fmla="*/ 397577 h 4579052"/>
              <a:gd name="connsiteX85" fmla="*/ 2333625 w 2543175"/>
              <a:gd name="connsiteY85" fmla="*/ 445202 h 4579052"/>
              <a:gd name="connsiteX86" fmla="*/ 2266950 w 2543175"/>
              <a:gd name="connsiteY86" fmla="*/ 521402 h 4579052"/>
              <a:gd name="connsiteX87" fmla="*/ 2219325 w 2543175"/>
              <a:gd name="connsiteY87" fmla="*/ 569027 h 4579052"/>
              <a:gd name="connsiteX88" fmla="*/ 2162175 w 2543175"/>
              <a:gd name="connsiteY88" fmla="*/ 616652 h 4579052"/>
              <a:gd name="connsiteX89" fmla="*/ 2124075 w 2543175"/>
              <a:gd name="connsiteY89" fmla="*/ 673802 h 4579052"/>
              <a:gd name="connsiteX90" fmla="*/ 2076450 w 2543175"/>
              <a:gd name="connsiteY90" fmla="*/ 721427 h 4579052"/>
              <a:gd name="connsiteX91" fmla="*/ 2057400 w 2543175"/>
              <a:gd name="connsiteY91" fmla="*/ 750002 h 4579052"/>
              <a:gd name="connsiteX92" fmla="*/ 1971675 w 2543175"/>
              <a:gd name="connsiteY92" fmla="*/ 816677 h 4579052"/>
              <a:gd name="connsiteX93" fmla="*/ 1957388 w 2543175"/>
              <a:gd name="connsiteY93" fmla="*/ 859540 h 4579052"/>
              <a:gd name="connsiteX94" fmla="*/ 1905000 w 2543175"/>
              <a:gd name="connsiteY94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619250 w 2543175"/>
              <a:gd name="connsiteY30" fmla="*/ 3174115 h 4579052"/>
              <a:gd name="connsiteX31" fmla="*/ 1728787 w 2543175"/>
              <a:gd name="connsiteY31" fmla="*/ 3178877 h 4579052"/>
              <a:gd name="connsiteX32" fmla="*/ 1781175 w 2543175"/>
              <a:gd name="connsiteY32" fmla="*/ 3255077 h 4579052"/>
              <a:gd name="connsiteX33" fmla="*/ 1800225 w 2543175"/>
              <a:gd name="connsiteY33" fmla="*/ 3283652 h 4579052"/>
              <a:gd name="connsiteX34" fmla="*/ 1809750 w 2543175"/>
              <a:gd name="connsiteY34" fmla="*/ 3321752 h 4579052"/>
              <a:gd name="connsiteX35" fmla="*/ 1819275 w 2543175"/>
              <a:gd name="connsiteY35" fmla="*/ 3559877 h 4579052"/>
              <a:gd name="connsiteX36" fmla="*/ 1809750 w 2543175"/>
              <a:gd name="connsiteY36" fmla="*/ 4436177 h 4579052"/>
              <a:gd name="connsiteX37" fmla="*/ 1800225 w 2543175"/>
              <a:gd name="connsiteY37" fmla="*/ 4464752 h 4579052"/>
              <a:gd name="connsiteX38" fmla="*/ 1704975 w 2543175"/>
              <a:gd name="connsiteY38" fmla="*/ 4540952 h 4579052"/>
              <a:gd name="connsiteX39" fmla="*/ 1647825 w 2543175"/>
              <a:gd name="connsiteY39" fmla="*/ 4579052 h 4579052"/>
              <a:gd name="connsiteX40" fmla="*/ 1428750 w 2543175"/>
              <a:gd name="connsiteY40" fmla="*/ 4569527 h 4579052"/>
              <a:gd name="connsiteX41" fmla="*/ 1400175 w 2543175"/>
              <a:gd name="connsiteY41" fmla="*/ 4560002 h 4579052"/>
              <a:gd name="connsiteX42" fmla="*/ 1362075 w 2543175"/>
              <a:gd name="connsiteY42" fmla="*/ 4550477 h 4579052"/>
              <a:gd name="connsiteX43" fmla="*/ 1209675 w 2543175"/>
              <a:gd name="connsiteY43" fmla="*/ 4540952 h 4579052"/>
              <a:gd name="connsiteX44" fmla="*/ 1009650 w 2543175"/>
              <a:gd name="connsiteY44" fmla="*/ 4521902 h 4579052"/>
              <a:gd name="connsiteX45" fmla="*/ 809625 w 2543175"/>
              <a:gd name="connsiteY45" fmla="*/ 4502852 h 4579052"/>
              <a:gd name="connsiteX46" fmla="*/ 781050 w 2543175"/>
              <a:gd name="connsiteY46" fmla="*/ 4493327 h 4579052"/>
              <a:gd name="connsiteX47" fmla="*/ 733425 w 2543175"/>
              <a:gd name="connsiteY47" fmla="*/ 4483802 h 4579052"/>
              <a:gd name="connsiteX48" fmla="*/ 676275 w 2543175"/>
              <a:gd name="connsiteY48" fmla="*/ 4464752 h 4579052"/>
              <a:gd name="connsiteX49" fmla="*/ 628650 w 2543175"/>
              <a:gd name="connsiteY49" fmla="*/ 4455227 h 4579052"/>
              <a:gd name="connsiteX50" fmla="*/ 600075 w 2543175"/>
              <a:gd name="connsiteY50" fmla="*/ 4445702 h 4579052"/>
              <a:gd name="connsiteX51" fmla="*/ 542925 w 2543175"/>
              <a:gd name="connsiteY51" fmla="*/ 4436177 h 4579052"/>
              <a:gd name="connsiteX52" fmla="*/ 495300 w 2543175"/>
              <a:gd name="connsiteY52" fmla="*/ 4426652 h 4579052"/>
              <a:gd name="connsiteX53" fmla="*/ 114300 w 2543175"/>
              <a:gd name="connsiteY53" fmla="*/ 4436177 h 4579052"/>
              <a:gd name="connsiteX54" fmla="*/ 85725 w 2543175"/>
              <a:gd name="connsiteY54" fmla="*/ 4417127 h 4579052"/>
              <a:gd name="connsiteX55" fmla="*/ 66675 w 2543175"/>
              <a:gd name="connsiteY55" fmla="*/ 4188527 h 4579052"/>
              <a:gd name="connsiteX56" fmla="*/ 57150 w 2543175"/>
              <a:gd name="connsiteY56" fmla="*/ 4150427 h 4579052"/>
              <a:gd name="connsiteX57" fmla="*/ 66675 w 2543175"/>
              <a:gd name="connsiteY57" fmla="*/ 3826577 h 4579052"/>
              <a:gd name="connsiteX58" fmla="*/ 47625 w 2543175"/>
              <a:gd name="connsiteY58" fmla="*/ 2578802 h 4579052"/>
              <a:gd name="connsiteX59" fmla="*/ 28575 w 2543175"/>
              <a:gd name="connsiteY59" fmla="*/ 2016827 h 4579052"/>
              <a:gd name="connsiteX60" fmla="*/ 9525 w 2543175"/>
              <a:gd name="connsiteY60" fmla="*/ 1873952 h 4579052"/>
              <a:gd name="connsiteX61" fmla="*/ 0 w 2543175"/>
              <a:gd name="connsiteY61" fmla="*/ 1797752 h 4579052"/>
              <a:gd name="connsiteX62" fmla="*/ 19050 w 2543175"/>
              <a:gd name="connsiteY62" fmla="*/ 1273877 h 4579052"/>
              <a:gd name="connsiteX63" fmla="*/ 28575 w 2543175"/>
              <a:gd name="connsiteY63" fmla="*/ 1131002 h 4579052"/>
              <a:gd name="connsiteX64" fmla="*/ 38100 w 2543175"/>
              <a:gd name="connsiteY64" fmla="*/ 1092902 h 4579052"/>
              <a:gd name="connsiteX65" fmla="*/ 47625 w 2543175"/>
              <a:gd name="connsiteY65" fmla="*/ 1035752 h 4579052"/>
              <a:gd name="connsiteX66" fmla="*/ 57150 w 2543175"/>
              <a:gd name="connsiteY66" fmla="*/ 950027 h 4579052"/>
              <a:gd name="connsiteX67" fmla="*/ 66675 w 2543175"/>
              <a:gd name="connsiteY67" fmla="*/ 873827 h 4579052"/>
              <a:gd name="connsiteX68" fmla="*/ 85725 w 2543175"/>
              <a:gd name="connsiteY68" fmla="*/ 597602 h 4579052"/>
              <a:gd name="connsiteX69" fmla="*/ 95250 w 2543175"/>
              <a:gd name="connsiteY69" fmla="*/ 530927 h 4579052"/>
              <a:gd name="connsiteX70" fmla="*/ 85725 w 2543175"/>
              <a:gd name="connsiteY70" fmla="*/ 178502 h 4579052"/>
              <a:gd name="connsiteX71" fmla="*/ 76200 w 2543175"/>
              <a:gd name="connsiteY71" fmla="*/ 140402 h 4579052"/>
              <a:gd name="connsiteX72" fmla="*/ 66675 w 2543175"/>
              <a:gd name="connsiteY72" fmla="*/ 73727 h 4579052"/>
              <a:gd name="connsiteX73" fmla="*/ 133350 w 2543175"/>
              <a:gd name="connsiteY73" fmla="*/ 26102 h 4579052"/>
              <a:gd name="connsiteX74" fmla="*/ 1743075 w 2543175"/>
              <a:gd name="connsiteY74" fmla="*/ 16577 h 4579052"/>
              <a:gd name="connsiteX75" fmla="*/ 2143125 w 2543175"/>
              <a:gd name="connsiteY75" fmla="*/ 16577 h 4579052"/>
              <a:gd name="connsiteX76" fmla="*/ 2181225 w 2543175"/>
              <a:gd name="connsiteY76" fmla="*/ 26102 h 4579052"/>
              <a:gd name="connsiteX77" fmla="*/ 2333625 w 2543175"/>
              <a:gd name="connsiteY77" fmla="*/ 35627 h 4579052"/>
              <a:gd name="connsiteX78" fmla="*/ 2419350 w 2543175"/>
              <a:gd name="connsiteY78" fmla="*/ 54677 h 4579052"/>
              <a:gd name="connsiteX79" fmla="*/ 2447925 w 2543175"/>
              <a:gd name="connsiteY79" fmla="*/ 64202 h 4579052"/>
              <a:gd name="connsiteX80" fmla="*/ 2543175 w 2543175"/>
              <a:gd name="connsiteY80" fmla="*/ 73727 h 4579052"/>
              <a:gd name="connsiteX81" fmla="*/ 2533650 w 2543175"/>
              <a:gd name="connsiteY81" fmla="*/ 168977 h 4579052"/>
              <a:gd name="connsiteX82" fmla="*/ 2486025 w 2543175"/>
              <a:gd name="connsiteY82" fmla="*/ 254702 h 4579052"/>
              <a:gd name="connsiteX83" fmla="*/ 2457450 w 2543175"/>
              <a:gd name="connsiteY83" fmla="*/ 311852 h 4579052"/>
              <a:gd name="connsiteX84" fmla="*/ 2381250 w 2543175"/>
              <a:gd name="connsiteY84" fmla="*/ 397577 h 4579052"/>
              <a:gd name="connsiteX85" fmla="*/ 2333625 w 2543175"/>
              <a:gd name="connsiteY85" fmla="*/ 445202 h 4579052"/>
              <a:gd name="connsiteX86" fmla="*/ 2266950 w 2543175"/>
              <a:gd name="connsiteY86" fmla="*/ 521402 h 4579052"/>
              <a:gd name="connsiteX87" fmla="*/ 2219325 w 2543175"/>
              <a:gd name="connsiteY87" fmla="*/ 569027 h 4579052"/>
              <a:gd name="connsiteX88" fmla="*/ 2162175 w 2543175"/>
              <a:gd name="connsiteY88" fmla="*/ 616652 h 4579052"/>
              <a:gd name="connsiteX89" fmla="*/ 2124075 w 2543175"/>
              <a:gd name="connsiteY89" fmla="*/ 673802 h 4579052"/>
              <a:gd name="connsiteX90" fmla="*/ 2076450 w 2543175"/>
              <a:gd name="connsiteY90" fmla="*/ 721427 h 4579052"/>
              <a:gd name="connsiteX91" fmla="*/ 2057400 w 2543175"/>
              <a:gd name="connsiteY91" fmla="*/ 750002 h 4579052"/>
              <a:gd name="connsiteX92" fmla="*/ 1971675 w 2543175"/>
              <a:gd name="connsiteY92" fmla="*/ 816677 h 4579052"/>
              <a:gd name="connsiteX93" fmla="*/ 1957388 w 2543175"/>
              <a:gd name="connsiteY93" fmla="*/ 859540 h 4579052"/>
              <a:gd name="connsiteX94" fmla="*/ 1905000 w 2543175"/>
              <a:gd name="connsiteY94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90638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619250 w 2543175"/>
              <a:gd name="connsiteY30" fmla="*/ 3174115 h 4579052"/>
              <a:gd name="connsiteX31" fmla="*/ 1728787 w 2543175"/>
              <a:gd name="connsiteY31" fmla="*/ 3178877 h 4579052"/>
              <a:gd name="connsiteX32" fmla="*/ 1781175 w 2543175"/>
              <a:gd name="connsiteY32" fmla="*/ 3255077 h 4579052"/>
              <a:gd name="connsiteX33" fmla="*/ 1800225 w 2543175"/>
              <a:gd name="connsiteY33" fmla="*/ 3283652 h 4579052"/>
              <a:gd name="connsiteX34" fmla="*/ 1809750 w 2543175"/>
              <a:gd name="connsiteY34" fmla="*/ 3321752 h 4579052"/>
              <a:gd name="connsiteX35" fmla="*/ 1819275 w 2543175"/>
              <a:gd name="connsiteY35" fmla="*/ 3559877 h 4579052"/>
              <a:gd name="connsiteX36" fmla="*/ 1809750 w 2543175"/>
              <a:gd name="connsiteY36" fmla="*/ 4436177 h 4579052"/>
              <a:gd name="connsiteX37" fmla="*/ 1800225 w 2543175"/>
              <a:gd name="connsiteY37" fmla="*/ 4464752 h 4579052"/>
              <a:gd name="connsiteX38" fmla="*/ 1704975 w 2543175"/>
              <a:gd name="connsiteY38" fmla="*/ 4540952 h 4579052"/>
              <a:gd name="connsiteX39" fmla="*/ 1647825 w 2543175"/>
              <a:gd name="connsiteY39" fmla="*/ 4579052 h 4579052"/>
              <a:gd name="connsiteX40" fmla="*/ 1428750 w 2543175"/>
              <a:gd name="connsiteY40" fmla="*/ 4569527 h 4579052"/>
              <a:gd name="connsiteX41" fmla="*/ 1400175 w 2543175"/>
              <a:gd name="connsiteY41" fmla="*/ 4560002 h 4579052"/>
              <a:gd name="connsiteX42" fmla="*/ 1362075 w 2543175"/>
              <a:gd name="connsiteY42" fmla="*/ 4550477 h 4579052"/>
              <a:gd name="connsiteX43" fmla="*/ 1209675 w 2543175"/>
              <a:gd name="connsiteY43" fmla="*/ 4540952 h 4579052"/>
              <a:gd name="connsiteX44" fmla="*/ 1009650 w 2543175"/>
              <a:gd name="connsiteY44" fmla="*/ 4521902 h 4579052"/>
              <a:gd name="connsiteX45" fmla="*/ 809625 w 2543175"/>
              <a:gd name="connsiteY45" fmla="*/ 4502852 h 4579052"/>
              <a:gd name="connsiteX46" fmla="*/ 781050 w 2543175"/>
              <a:gd name="connsiteY46" fmla="*/ 4493327 h 4579052"/>
              <a:gd name="connsiteX47" fmla="*/ 733425 w 2543175"/>
              <a:gd name="connsiteY47" fmla="*/ 4483802 h 4579052"/>
              <a:gd name="connsiteX48" fmla="*/ 676275 w 2543175"/>
              <a:gd name="connsiteY48" fmla="*/ 4464752 h 4579052"/>
              <a:gd name="connsiteX49" fmla="*/ 628650 w 2543175"/>
              <a:gd name="connsiteY49" fmla="*/ 4455227 h 4579052"/>
              <a:gd name="connsiteX50" fmla="*/ 600075 w 2543175"/>
              <a:gd name="connsiteY50" fmla="*/ 4445702 h 4579052"/>
              <a:gd name="connsiteX51" fmla="*/ 542925 w 2543175"/>
              <a:gd name="connsiteY51" fmla="*/ 4436177 h 4579052"/>
              <a:gd name="connsiteX52" fmla="*/ 495300 w 2543175"/>
              <a:gd name="connsiteY52" fmla="*/ 4426652 h 4579052"/>
              <a:gd name="connsiteX53" fmla="*/ 114300 w 2543175"/>
              <a:gd name="connsiteY53" fmla="*/ 4436177 h 4579052"/>
              <a:gd name="connsiteX54" fmla="*/ 85725 w 2543175"/>
              <a:gd name="connsiteY54" fmla="*/ 4417127 h 4579052"/>
              <a:gd name="connsiteX55" fmla="*/ 66675 w 2543175"/>
              <a:gd name="connsiteY55" fmla="*/ 4188527 h 4579052"/>
              <a:gd name="connsiteX56" fmla="*/ 57150 w 2543175"/>
              <a:gd name="connsiteY56" fmla="*/ 4150427 h 4579052"/>
              <a:gd name="connsiteX57" fmla="*/ 66675 w 2543175"/>
              <a:gd name="connsiteY57" fmla="*/ 3826577 h 4579052"/>
              <a:gd name="connsiteX58" fmla="*/ 47625 w 2543175"/>
              <a:gd name="connsiteY58" fmla="*/ 2578802 h 4579052"/>
              <a:gd name="connsiteX59" fmla="*/ 28575 w 2543175"/>
              <a:gd name="connsiteY59" fmla="*/ 2016827 h 4579052"/>
              <a:gd name="connsiteX60" fmla="*/ 9525 w 2543175"/>
              <a:gd name="connsiteY60" fmla="*/ 1873952 h 4579052"/>
              <a:gd name="connsiteX61" fmla="*/ 0 w 2543175"/>
              <a:gd name="connsiteY61" fmla="*/ 1797752 h 4579052"/>
              <a:gd name="connsiteX62" fmla="*/ 19050 w 2543175"/>
              <a:gd name="connsiteY62" fmla="*/ 1273877 h 4579052"/>
              <a:gd name="connsiteX63" fmla="*/ 28575 w 2543175"/>
              <a:gd name="connsiteY63" fmla="*/ 1131002 h 4579052"/>
              <a:gd name="connsiteX64" fmla="*/ 38100 w 2543175"/>
              <a:gd name="connsiteY64" fmla="*/ 1092902 h 4579052"/>
              <a:gd name="connsiteX65" fmla="*/ 47625 w 2543175"/>
              <a:gd name="connsiteY65" fmla="*/ 1035752 h 4579052"/>
              <a:gd name="connsiteX66" fmla="*/ 57150 w 2543175"/>
              <a:gd name="connsiteY66" fmla="*/ 950027 h 4579052"/>
              <a:gd name="connsiteX67" fmla="*/ 66675 w 2543175"/>
              <a:gd name="connsiteY67" fmla="*/ 873827 h 4579052"/>
              <a:gd name="connsiteX68" fmla="*/ 85725 w 2543175"/>
              <a:gd name="connsiteY68" fmla="*/ 597602 h 4579052"/>
              <a:gd name="connsiteX69" fmla="*/ 95250 w 2543175"/>
              <a:gd name="connsiteY69" fmla="*/ 530927 h 4579052"/>
              <a:gd name="connsiteX70" fmla="*/ 85725 w 2543175"/>
              <a:gd name="connsiteY70" fmla="*/ 178502 h 4579052"/>
              <a:gd name="connsiteX71" fmla="*/ 76200 w 2543175"/>
              <a:gd name="connsiteY71" fmla="*/ 140402 h 4579052"/>
              <a:gd name="connsiteX72" fmla="*/ 66675 w 2543175"/>
              <a:gd name="connsiteY72" fmla="*/ 73727 h 4579052"/>
              <a:gd name="connsiteX73" fmla="*/ 133350 w 2543175"/>
              <a:gd name="connsiteY73" fmla="*/ 26102 h 4579052"/>
              <a:gd name="connsiteX74" fmla="*/ 1743075 w 2543175"/>
              <a:gd name="connsiteY74" fmla="*/ 16577 h 4579052"/>
              <a:gd name="connsiteX75" fmla="*/ 2143125 w 2543175"/>
              <a:gd name="connsiteY75" fmla="*/ 16577 h 4579052"/>
              <a:gd name="connsiteX76" fmla="*/ 2181225 w 2543175"/>
              <a:gd name="connsiteY76" fmla="*/ 26102 h 4579052"/>
              <a:gd name="connsiteX77" fmla="*/ 2333625 w 2543175"/>
              <a:gd name="connsiteY77" fmla="*/ 35627 h 4579052"/>
              <a:gd name="connsiteX78" fmla="*/ 2419350 w 2543175"/>
              <a:gd name="connsiteY78" fmla="*/ 54677 h 4579052"/>
              <a:gd name="connsiteX79" fmla="*/ 2447925 w 2543175"/>
              <a:gd name="connsiteY79" fmla="*/ 64202 h 4579052"/>
              <a:gd name="connsiteX80" fmla="*/ 2543175 w 2543175"/>
              <a:gd name="connsiteY80" fmla="*/ 73727 h 4579052"/>
              <a:gd name="connsiteX81" fmla="*/ 2533650 w 2543175"/>
              <a:gd name="connsiteY81" fmla="*/ 168977 h 4579052"/>
              <a:gd name="connsiteX82" fmla="*/ 2486025 w 2543175"/>
              <a:gd name="connsiteY82" fmla="*/ 254702 h 4579052"/>
              <a:gd name="connsiteX83" fmla="*/ 2457450 w 2543175"/>
              <a:gd name="connsiteY83" fmla="*/ 311852 h 4579052"/>
              <a:gd name="connsiteX84" fmla="*/ 2381250 w 2543175"/>
              <a:gd name="connsiteY84" fmla="*/ 397577 h 4579052"/>
              <a:gd name="connsiteX85" fmla="*/ 2333625 w 2543175"/>
              <a:gd name="connsiteY85" fmla="*/ 445202 h 4579052"/>
              <a:gd name="connsiteX86" fmla="*/ 2266950 w 2543175"/>
              <a:gd name="connsiteY86" fmla="*/ 521402 h 4579052"/>
              <a:gd name="connsiteX87" fmla="*/ 2219325 w 2543175"/>
              <a:gd name="connsiteY87" fmla="*/ 569027 h 4579052"/>
              <a:gd name="connsiteX88" fmla="*/ 2162175 w 2543175"/>
              <a:gd name="connsiteY88" fmla="*/ 616652 h 4579052"/>
              <a:gd name="connsiteX89" fmla="*/ 2124075 w 2543175"/>
              <a:gd name="connsiteY89" fmla="*/ 673802 h 4579052"/>
              <a:gd name="connsiteX90" fmla="*/ 2076450 w 2543175"/>
              <a:gd name="connsiteY90" fmla="*/ 721427 h 4579052"/>
              <a:gd name="connsiteX91" fmla="*/ 2057400 w 2543175"/>
              <a:gd name="connsiteY91" fmla="*/ 750002 h 4579052"/>
              <a:gd name="connsiteX92" fmla="*/ 1971675 w 2543175"/>
              <a:gd name="connsiteY92" fmla="*/ 816677 h 4579052"/>
              <a:gd name="connsiteX93" fmla="*/ 1957388 w 2543175"/>
              <a:gd name="connsiteY93" fmla="*/ 859540 h 4579052"/>
              <a:gd name="connsiteX94" fmla="*/ 1905000 w 2543175"/>
              <a:gd name="connsiteY94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90638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619250 w 2543175"/>
              <a:gd name="connsiteY30" fmla="*/ 3174115 h 4579052"/>
              <a:gd name="connsiteX31" fmla="*/ 1728787 w 2543175"/>
              <a:gd name="connsiteY31" fmla="*/ 3178877 h 4579052"/>
              <a:gd name="connsiteX32" fmla="*/ 1781175 w 2543175"/>
              <a:gd name="connsiteY32" fmla="*/ 3255077 h 4579052"/>
              <a:gd name="connsiteX33" fmla="*/ 1800225 w 2543175"/>
              <a:gd name="connsiteY33" fmla="*/ 3283652 h 4579052"/>
              <a:gd name="connsiteX34" fmla="*/ 1809750 w 2543175"/>
              <a:gd name="connsiteY34" fmla="*/ 3321752 h 4579052"/>
              <a:gd name="connsiteX35" fmla="*/ 1819275 w 2543175"/>
              <a:gd name="connsiteY35" fmla="*/ 3559877 h 4579052"/>
              <a:gd name="connsiteX36" fmla="*/ 1809750 w 2543175"/>
              <a:gd name="connsiteY36" fmla="*/ 4436177 h 4579052"/>
              <a:gd name="connsiteX37" fmla="*/ 1800225 w 2543175"/>
              <a:gd name="connsiteY37" fmla="*/ 4464752 h 4579052"/>
              <a:gd name="connsiteX38" fmla="*/ 1704975 w 2543175"/>
              <a:gd name="connsiteY38" fmla="*/ 4540952 h 4579052"/>
              <a:gd name="connsiteX39" fmla="*/ 1647825 w 2543175"/>
              <a:gd name="connsiteY39" fmla="*/ 4579052 h 4579052"/>
              <a:gd name="connsiteX40" fmla="*/ 1428750 w 2543175"/>
              <a:gd name="connsiteY40" fmla="*/ 4569527 h 4579052"/>
              <a:gd name="connsiteX41" fmla="*/ 1400175 w 2543175"/>
              <a:gd name="connsiteY41" fmla="*/ 4560002 h 4579052"/>
              <a:gd name="connsiteX42" fmla="*/ 1362075 w 2543175"/>
              <a:gd name="connsiteY42" fmla="*/ 4550477 h 4579052"/>
              <a:gd name="connsiteX43" fmla="*/ 1209675 w 2543175"/>
              <a:gd name="connsiteY43" fmla="*/ 4540952 h 4579052"/>
              <a:gd name="connsiteX44" fmla="*/ 1009650 w 2543175"/>
              <a:gd name="connsiteY44" fmla="*/ 4521902 h 4579052"/>
              <a:gd name="connsiteX45" fmla="*/ 809625 w 2543175"/>
              <a:gd name="connsiteY45" fmla="*/ 4502852 h 4579052"/>
              <a:gd name="connsiteX46" fmla="*/ 781050 w 2543175"/>
              <a:gd name="connsiteY46" fmla="*/ 4493327 h 4579052"/>
              <a:gd name="connsiteX47" fmla="*/ 733425 w 2543175"/>
              <a:gd name="connsiteY47" fmla="*/ 4483802 h 4579052"/>
              <a:gd name="connsiteX48" fmla="*/ 676275 w 2543175"/>
              <a:gd name="connsiteY48" fmla="*/ 4464752 h 4579052"/>
              <a:gd name="connsiteX49" fmla="*/ 628650 w 2543175"/>
              <a:gd name="connsiteY49" fmla="*/ 4455227 h 4579052"/>
              <a:gd name="connsiteX50" fmla="*/ 600075 w 2543175"/>
              <a:gd name="connsiteY50" fmla="*/ 4445702 h 4579052"/>
              <a:gd name="connsiteX51" fmla="*/ 542925 w 2543175"/>
              <a:gd name="connsiteY51" fmla="*/ 4436177 h 4579052"/>
              <a:gd name="connsiteX52" fmla="*/ 495300 w 2543175"/>
              <a:gd name="connsiteY52" fmla="*/ 4426652 h 4579052"/>
              <a:gd name="connsiteX53" fmla="*/ 114300 w 2543175"/>
              <a:gd name="connsiteY53" fmla="*/ 4436177 h 4579052"/>
              <a:gd name="connsiteX54" fmla="*/ 85725 w 2543175"/>
              <a:gd name="connsiteY54" fmla="*/ 4417127 h 4579052"/>
              <a:gd name="connsiteX55" fmla="*/ 66675 w 2543175"/>
              <a:gd name="connsiteY55" fmla="*/ 4188527 h 4579052"/>
              <a:gd name="connsiteX56" fmla="*/ 57150 w 2543175"/>
              <a:gd name="connsiteY56" fmla="*/ 4150427 h 4579052"/>
              <a:gd name="connsiteX57" fmla="*/ 66675 w 2543175"/>
              <a:gd name="connsiteY57" fmla="*/ 3826577 h 4579052"/>
              <a:gd name="connsiteX58" fmla="*/ 47625 w 2543175"/>
              <a:gd name="connsiteY58" fmla="*/ 2578802 h 4579052"/>
              <a:gd name="connsiteX59" fmla="*/ 28575 w 2543175"/>
              <a:gd name="connsiteY59" fmla="*/ 2016827 h 4579052"/>
              <a:gd name="connsiteX60" fmla="*/ 9525 w 2543175"/>
              <a:gd name="connsiteY60" fmla="*/ 1873952 h 4579052"/>
              <a:gd name="connsiteX61" fmla="*/ 0 w 2543175"/>
              <a:gd name="connsiteY61" fmla="*/ 1797752 h 4579052"/>
              <a:gd name="connsiteX62" fmla="*/ 19050 w 2543175"/>
              <a:gd name="connsiteY62" fmla="*/ 1273877 h 4579052"/>
              <a:gd name="connsiteX63" fmla="*/ 28575 w 2543175"/>
              <a:gd name="connsiteY63" fmla="*/ 1131002 h 4579052"/>
              <a:gd name="connsiteX64" fmla="*/ 38100 w 2543175"/>
              <a:gd name="connsiteY64" fmla="*/ 1092902 h 4579052"/>
              <a:gd name="connsiteX65" fmla="*/ 47625 w 2543175"/>
              <a:gd name="connsiteY65" fmla="*/ 1035752 h 4579052"/>
              <a:gd name="connsiteX66" fmla="*/ 57150 w 2543175"/>
              <a:gd name="connsiteY66" fmla="*/ 950027 h 4579052"/>
              <a:gd name="connsiteX67" fmla="*/ 66675 w 2543175"/>
              <a:gd name="connsiteY67" fmla="*/ 873827 h 4579052"/>
              <a:gd name="connsiteX68" fmla="*/ 85725 w 2543175"/>
              <a:gd name="connsiteY68" fmla="*/ 597602 h 4579052"/>
              <a:gd name="connsiteX69" fmla="*/ 95250 w 2543175"/>
              <a:gd name="connsiteY69" fmla="*/ 530927 h 4579052"/>
              <a:gd name="connsiteX70" fmla="*/ 85725 w 2543175"/>
              <a:gd name="connsiteY70" fmla="*/ 178502 h 4579052"/>
              <a:gd name="connsiteX71" fmla="*/ 76200 w 2543175"/>
              <a:gd name="connsiteY71" fmla="*/ 140402 h 4579052"/>
              <a:gd name="connsiteX72" fmla="*/ 66675 w 2543175"/>
              <a:gd name="connsiteY72" fmla="*/ 73727 h 4579052"/>
              <a:gd name="connsiteX73" fmla="*/ 133350 w 2543175"/>
              <a:gd name="connsiteY73" fmla="*/ 26102 h 4579052"/>
              <a:gd name="connsiteX74" fmla="*/ 1743075 w 2543175"/>
              <a:gd name="connsiteY74" fmla="*/ 16577 h 4579052"/>
              <a:gd name="connsiteX75" fmla="*/ 2143125 w 2543175"/>
              <a:gd name="connsiteY75" fmla="*/ 16577 h 4579052"/>
              <a:gd name="connsiteX76" fmla="*/ 2181225 w 2543175"/>
              <a:gd name="connsiteY76" fmla="*/ 26102 h 4579052"/>
              <a:gd name="connsiteX77" fmla="*/ 2333625 w 2543175"/>
              <a:gd name="connsiteY77" fmla="*/ 35627 h 4579052"/>
              <a:gd name="connsiteX78" fmla="*/ 2419350 w 2543175"/>
              <a:gd name="connsiteY78" fmla="*/ 54677 h 4579052"/>
              <a:gd name="connsiteX79" fmla="*/ 2447925 w 2543175"/>
              <a:gd name="connsiteY79" fmla="*/ 64202 h 4579052"/>
              <a:gd name="connsiteX80" fmla="*/ 2543175 w 2543175"/>
              <a:gd name="connsiteY80" fmla="*/ 73727 h 4579052"/>
              <a:gd name="connsiteX81" fmla="*/ 2533650 w 2543175"/>
              <a:gd name="connsiteY81" fmla="*/ 168977 h 4579052"/>
              <a:gd name="connsiteX82" fmla="*/ 2486025 w 2543175"/>
              <a:gd name="connsiteY82" fmla="*/ 254702 h 4579052"/>
              <a:gd name="connsiteX83" fmla="*/ 2457450 w 2543175"/>
              <a:gd name="connsiteY83" fmla="*/ 311852 h 4579052"/>
              <a:gd name="connsiteX84" fmla="*/ 2381250 w 2543175"/>
              <a:gd name="connsiteY84" fmla="*/ 397577 h 4579052"/>
              <a:gd name="connsiteX85" fmla="*/ 2333625 w 2543175"/>
              <a:gd name="connsiteY85" fmla="*/ 445202 h 4579052"/>
              <a:gd name="connsiteX86" fmla="*/ 2266950 w 2543175"/>
              <a:gd name="connsiteY86" fmla="*/ 521402 h 4579052"/>
              <a:gd name="connsiteX87" fmla="*/ 2219325 w 2543175"/>
              <a:gd name="connsiteY87" fmla="*/ 569027 h 4579052"/>
              <a:gd name="connsiteX88" fmla="*/ 2162175 w 2543175"/>
              <a:gd name="connsiteY88" fmla="*/ 616652 h 4579052"/>
              <a:gd name="connsiteX89" fmla="*/ 2124075 w 2543175"/>
              <a:gd name="connsiteY89" fmla="*/ 673802 h 4579052"/>
              <a:gd name="connsiteX90" fmla="*/ 2076450 w 2543175"/>
              <a:gd name="connsiteY90" fmla="*/ 721427 h 4579052"/>
              <a:gd name="connsiteX91" fmla="*/ 2057400 w 2543175"/>
              <a:gd name="connsiteY91" fmla="*/ 750002 h 4579052"/>
              <a:gd name="connsiteX92" fmla="*/ 1971675 w 2543175"/>
              <a:gd name="connsiteY92" fmla="*/ 816677 h 4579052"/>
              <a:gd name="connsiteX93" fmla="*/ 1957388 w 2543175"/>
              <a:gd name="connsiteY93" fmla="*/ 859540 h 4579052"/>
              <a:gd name="connsiteX94" fmla="*/ 1905000 w 2543175"/>
              <a:gd name="connsiteY94" fmla="*/ 854777 h 457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543175" h="4579052">
                <a:moveTo>
                  <a:pt x="1905000" y="854777"/>
                </a:moveTo>
                <a:cubicBezTo>
                  <a:pt x="1898650" y="865096"/>
                  <a:pt x="1924843" y="903990"/>
                  <a:pt x="1919287" y="921452"/>
                </a:cubicBezTo>
                <a:cubicBezTo>
                  <a:pt x="1913731" y="938914"/>
                  <a:pt x="1886743" y="946852"/>
                  <a:pt x="1871662" y="959552"/>
                </a:cubicBezTo>
                <a:cubicBezTo>
                  <a:pt x="1856581" y="972252"/>
                  <a:pt x="1843087" y="977808"/>
                  <a:pt x="1828800" y="997652"/>
                </a:cubicBezTo>
                <a:cubicBezTo>
                  <a:pt x="1814513" y="1017496"/>
                  <a:pt x="1797051" y="1064328"/>
                  <a:pt x="1785938" y="1078615"/>
                </a:cubicBezTo>
                <a:cubicBezTo>
                  <a:pt x="1774826" y="1092903"/>
                  <a:pt x="1826418" y="1127033"/>
                  <a:pt x="1824037" y="1140527"/>
                </a:cubicBezTo>
                <a:cubicBezTo>
                  <a:pt x="1821656" y="1154021"/>
                  <a:pt x="1780381" y="1150846"/>
                  <a:pt x="1771650" y="1159577"/>
                </a:cubicBezTo>
                <a:cubicBezTo>
                  <a:pt x="1762919" y="1168308"/>
                  <a:pt x="1770856" y="1174659"/>
                  <a:pt x="1771650" y="1192915"/>
                </a:cubicBezTo>
                <a:cubicBezTo>
                  <a:pt x="1772444" y="1211171"/>
                  <a:pt x="1784350" y="1235778"/>
                  <a:pt x="1776413" y="1269115"/>
                </a:cubicBezTo>
                <a:cubicBezTo>
                  <a:pt x="1768476" y="1302452"/>
                  <a:pt x="1738313" y="1349284"/>
                  <a:pt x="1724025" y="1392940"/>
                </a:cubicBezTo>
                <a:cubicBezTo>
                  <a:pt x="1709737" y="1436596"/>
                  <a:pt x="1712912" y="1511208"/>
                  <a:pt x="1690687" y="1531052"/>
                </a:cubicBezTo>
                <a:cubicBezTo>
                  <a:pt x="1668462" y="1550896"/>
                  <a:pt x="1608931" y="1510415"/>
                  <a:pt x="1590675" y="1512002"/>
                </a:cubicBezTo>
                <a:cubicBezTo>
                  <a:pt x="1572419" y="1513590"/>
                  <a:pt x="1583792" y="1530891"/>
                  <a:pt x="1581150" y="1540577"/>
                </a:cubicBezTo>
                <a:cubicBezTo>
                  <a:pt x="1574261" y="1565836"/>
                  <a:pt x="1566404" y="1590952"/>
                  <a:pt x="1562100" y="1616777"/>
                </a:cubicBezTo>
                <a:cubicBezTo>
                  <a:pt x="1543435" y="1728765"/>
                  <a:pt x="1561995" y="1626773"/>
                  <a:pt x="1543050" y="1712027"/>
                </a:cubicBezTo>
                <a:cubicBezTo>
                  <a:pt x="1535281" y="1746987"/>
                  <a:pt x="1533955" y="1764567"/>
                  <a:pt x="1524000" y="1797752"/>
                </a:cubicBezTo>
                <a:cubicBezTo>
                  <a:pt x="1518230" y="1816986"/>
                  <a:pt x="1511300" y="1835852"/>
                  <a:pt x="1504950" y="1854902"/>
                </a:cubicBezTo>
                <a:cubicBezTo>
                  <a:pt x="1501775" y="1864427"/>
                  <a:pt x="1501449" y="1875445"/>
                  <a:pt x="1495425" y="1883477"/>
                </a:cubicBezTo>
                <a:cubicBezTo>
                  <a:pt x="1485900" y="1896177"/>
                  <a:pt x="1464469" y="1902527"/>
                  <a:pt x="1466850" y="1921577"/>
                </a:cubicBezTo>
                <a:cubicBezTo>
                  <a:pt x="1469231" y="1940627"/>
                  <a:pt x="1503362" y="1982696"/>
                  <a:pt x="1509712" y="1997777"/>
                </a:cubicBezTo>
                <a:cubicBezTo>
                  <a:pt x="1516062" y="2012858"/>
                  <a:pt x="1512094" y="2000952"/>
                  <a:pt x="1504950" y="2012064"/>
                </a:cubicBezTo>
                <a:cubicBezTo>
                  <a:pt x="1497806" y="2023177"/>
                  <a:pt x="1478756" y="2036671"/>
                  <a:pt x="1466850" y="2064452"/>
                </a:cubicBezTo>
                <a:cubicBezTo>
                  <a:pt x="1454944" y="2092233"/>
                  <a:pt x="1441450" y="2147796"/>
                  <a:pt x="1433513" y="2178752"/>
                </a:cubicBezTo>
                <a:cubicBezTo>
                  <a:pt x="1425576" y="2209708"/>
                  <a:pt x="1431131" y="2218440"/>
                  <a:pt x="1419225" y="2250190"/>
                </a:cubicBezTo>
                <a:cubicBezTo>
                  <a:pt x="1407319" y="2281940"/>
                  <a:pt x="1385944" y="2321514"/>
                  <a:pt x="1362075" y="2369252"/>
                </a:cubicBezTo>
                <a:cubicBezTo>
                  <a:pt x="1358900" y="2416877"/>
                  <a:pt x="1321594" y="2530383"/>
                  <a:pt x="1304925" y="2588327"/>
                </a:cubicBezTo>
                <a:cubicBezTo>
                  <a:pt x="1288256" y="2646271"/>
                  <a:pt x="1267965" y="2699205"/>
                  <a:pt x="1262062" y="2716914"/>
                </a:cubicBezTo>
                <a:cubicBezTo>
                  <a:pt x="1265237" y="2882014"/>
                  <a:pt x="1234152" y="3027720"/>
                  <a:pt x="1290638" y="3055052"/>
                </a:cubicBezTo>
                <a:cubicBezTo>
                  <a:pt x="1315244" y="3066958"/>
                  <a:pt x="1347997" y="3063059"/>
                  <a:pt x="1381125" y="3074102"/>
                </a:cubicBezTo>
                <a:cubicBezTo>
                  <a:pt x="1387475" y="3083627"/>
                  <a:pt x="1427163" y="3105058"/>
                  <a:pt x="1466850" y="3121727"/>
                </a:cubicBezTo>
                <a:cubicBezTo>
                  <a:pt x="1506537" y="3138396"/>
                  <a:pt x="1575594" y="3164590"/>
                  <a:pt x="1619250" y="3174115"/>
                </a:cubicBezTo>
                <a:cubicBezTo>
                  <a:pt x="1662906" y="3183640"/>
                  <a:pt x="1701800" y="3165383"/>
                  <a:pt x="1728787" y="3178877"/>
                </a:cubicBezTo>
                <a:cubicBezTo>
                  <a:pt x="1755774" y="3192371"/>
                  <a:pt x="1739900" y="3251902"/>
                  <a:pt x="1781175" y="3255077"/>
                </a:cubicBezTo>
                <a:cubicBezTo>
                  <a:pt x="1787525" y="3264602"/>
                  <a:pt x="1795716" y="3273130"/>
                  <a:pt x="1800225" y="3283652"/>
                </a:cubicBezTo>
                <a:cubicBezTo>
                  <a:pt x="1805382" y="3295684"/>
                  <a:pt x="1808849" y="3308692"/>
                  <a:pt x="1809750" y="3321752"/>
                </a:cubicBezTo>
                <a:cubicBezTo>
                  <a:pt x="1815216" y="3401002"/>
                  <a:pt x="1816100" y="3480502"/>
                  <a:pt x="1819275" y="3559877"/>
                </a:cubicBezTo>
                <a:cubicBezTo>
                  <a:pt x="1816100" y="3851977"/>
                  <a:pt x="1815898" y="4144124"/>
                  <a:pt x="1809750" y="4436177"/>
                </a:cubicBezTo>
                <a:cubicBezTo>
                  <a:pt x="1809539" y="4446215"/>
                  <a:pt x="1805101" y="4455975"/>
                  <a:pt x="1800225" y="4464752"/>
                </a:cubicBezTo>
                <a:cubicBezTo>
                  <a:pt x="1737571" y="4577529"/>
                  <a:pt x="1795611" y="4480528"/>
                  <a:pt x="1704975" y="4540952"/>
                </a:cubicBezTo>
                <a:lnTo>
                  <a:pt x="1647825" y="4579052"/>
                </a:lnTo>
                <a:cubicBezTo>
                  <a:pt x="1574800" y="4575877"/>
                  <a:pt x="1501629" y="4575133"/>
                  <a:pt x="1428750" y="4569527"/>
                </a:cubicBezTo>
                <a:cubicBezTo>
                  <a:pt x="1418739" y="4568757"/>
                  <a:pt x="1409829" y="4562760"/>
                  <a:pt x="1400175" y="4560002"/>
                </a:cubicBezTo>
                <a:cubicBezTo>
                  <a:pt x="1387588" y="4556406"/>
                  <a:pt x="1375101" y="4551780"/>
                  <a:pt x="1362075" y="4550477"/>
                </a:cubicBezTo>
                <a:cubicBezTo>
                  <a:pt x="1311428" y="4545412"/>
                  <a:pt x="1260408" y="4545065"/>
                  <a:pt x="1209675" y="4540952"/>
                </a:cubicBezTo>
                <a:cubicBezTo>
                  <a:pt x="1142917" y="4535539"/>
                  <a:pt x="1009650" y="4521902"/>
                  <a:pt x="1009650" y="4521902"/>
                </a:cubicBezTo>
                <a:cubicBezTo>
                  <a:pt x="887914" y="4497555"/>
                  <a:pt x="1054268" y="4528604"/>
                  <a:pt x="809625" y="4502852"/>
                </a:cubicBezTo>
                <a:cubicBezTo>
                  <a:pt x="799640" y="4501801"/>
                  <a:pt x="790790" y="4495762"/>
                  <a:pt x="781050" y="4493327"/>
                </a:cubicBezTo>
                <a:cubicBezTo>
                  <a:pt x="765344" y="4489400"/>
                  <a:pt x="749044" y="4488062"/>
                  <a:pt x="733425" y="4483802"/>
                </a:cubicBezTo>
                <a:cubicBezTo>
                  <a:pt x="714052" y="4478518"/>
                  <a:pt x="695966" y="4468690"/>
                  <a:pt x="676275" y="4464752"/>
                </a:cubicBezTo>
                <a:cubicBezTo>
                  <a:pt x="660400" y="4461577"/>
                  <a:pt x="644356" y="4459154"/>
                  <a:pt x="628650" y="4455227"/>
                </a:cubicBezTo>
                <a:cubicBezTo>
                  <a:pt x="618910" y="4452792"/>
                  <a:pt x="609876" y="4447880"/>
                  <a:pt x="600075" y="4445702"/>
                </a:cubicBezTo>
                <a:cubicBezTo>
                  <a:pt x="581222" y="4441512"/>
                  <a:pt x="561926" y="4439632"/>
                  <a:pt x="542925" y="4436177"/>
                </a:cubicBezTo>
                <a:cubicBezTo>
                  <a:pt x="526997" y="4433281"/>
                  <a:pt x="511175" y="4429827"/>
                  <a:pt x="495300" y="4426652"/>
                </a:cubicBezTo>
                <a:cubicBezTo>
                  <a:pt x="368300" y="4429827"/>
                  <a:pt x="241305" y="4439131"/>
                  <a:pt x="114300" y="4436177"/>
                </a:cubicBezTo>
                <a:cubicBezTo>
                  <a:pt x="102855" y="4435911"/>
                  <a:pt x="87887" y="4428369"/>
                  <a:pt x="85725" y="4417127"/>
                </a:cubicBezTo>
                <a:cubicBezTo>
                  <a:pt x="71285" y="4342039"/>
                  <a:pt x="85220" y="4262708"/>
                  <a:pt x="66675" y="4188527"/>
                </a:cubicBezTo>
                <a:lnTo>
                  <a:pt x="57150" y="4150427"/>
                </a:lnTo>
                <a:cubicBezTo>
                  <a:pt x="60325" y="4042477"/>
                  <a:pt x="66675" y="3934574"/>
                  <a:pt x="66675" y="3826577"/>
                </a:cubicBezTo>
                <a:cubicBezTo>
                  <a:pt x="66675" y="2941779"/>
                  <a:pt x="64128" y="3139890"/>
                  <a:pt x="47625" y="2578802"/>
                </a:cubicBezTo>
                <a:cubicBezTo>
                  <a:pt x="43136" y="2426167"/>
                  <a:pt x="39316" y="2183312"/>
                  <a:pt x="28575" y="2016827"/>
                </a:cubicBezTo>
                <a:cubicBezTo>
                  <a:pt x="23336" y="1935622"/>
                  <a:pt x="19465" y="1943532"/>
                  <a:pt x="9525" y="1873952"/>
                </a:cubicBezTo>
                <a:cubicBezTo>
                  <a:pt x="5905" y="1848612"/>
                  <a:pt x="3175" y="1823152"/>
                  <a:pt x="0" y="1797752"/>
                </a:cubicBezTo>
                <a:cubicBezTo>
                  <a:pt x="9262" y="1445803"/>
                  <a:pt x="3193" y="1527592"/>
                  <a:pt x="19050" y="1273877"/>
                </a:cubicBezTo>
                <a:cubicBezTo>
                  <a:pt x="22027" y="1226239"/>
                  <a:pt x="23578" y="1178470"/>
                  <a:pt x="28575" y="1131002"/>
                </a:cubicBezTo>
                <a:cubicBezTo>
                  <a:pt x="29945" y="1117983"/>
                  <a:pt x="35533" y="1105739"/>
                  <a:pt x="38100" y="1092902"/>
                </a:cubicBezTo>
                <a:cubicBezTo>
                  <a:pt x="41888" y="1073964"/>
                  <a:pt x="45073" y="1054895"/>
                  <a:pt x="47625" y="1035752"/>
                </a:cubicBezTo>
                <a:cubicBezTo>
                  <a:pt x="51425" y="1007253"/>
                  <a:pt x="53791" y="978581"/>
                  <a:pt x="57150" y="950027"/>
                </a:cubicBezTo>
                <a:cubicBezTo>
                  <a:pt x="60141" y="924605"/>
                  <a:pt x="63500" y="899227"/>
                  <a:pt x="66675" y="873827"/>
                </a:cubicBezTo>
                <a:cubicBezTo>
                  <a:pt x="71838" y="786051"/>
                  <a:pt x="76382" y="686364"/>
                  <a:pt x="85725" y="597602"/>
                </a:cubicBezTo>
                <a:cubicBezTo>
                  <a:pt x="88075" y="575275"/>
                  <a:pt x="92075" y="553152"/>
                  <a:pt x="95250" y="530927"/>
                </a:cubicBezTo>
                <a:cubicBezTo>
                  <a:pt x="92075" y="413452"/>
                  <a:pt x="91451" y="295880"/>
                  <a:pt x="85725" y="178502"/>
                </a:cubicBezTo>
                <a:cubicBezTo>
                  <a:pt x="85087" y="165427"/>
                  <a:pt x="78542" y="153282"/>
                  <a:pt x="76200" y="140402"/>
                </a:cubicBezTo>
                <a:cubicBezTo>
                  <a:pt x="72184" y="118313"/>
                  <a:pt x="69850" y="95952"/>
                  <a:pt x="66675" y="73727"/>
                </a:cubicBezTo>
                <a:cubicBezTo>
                  <a:pt x="78904" y="37039"/>
                  <a:pt x="73966" y="26453"/>
                  <a:pt x="133350" y="26102"/>
                </a:cubicBezTo>
                <a:lnTo>
                  <a:pt x="1743075" y="16577"/>
                </a:lnTo>
                <a:cubicBezTo>
                  <a:pt x="1906739" y="-10700"/>
                  <a:pt x="1818069" y="324"/>
                  <a:pt x="2143125" y="16577"/>
                </a:cubicBezTo>
                <a:cubicBezTo>
                  <a:pt x="2156200" y="17231"/>
                  <a:pt x="2168199" y="24799"/>
                  <a:pt x="2181225" y="26102"/>
                </a:cubicBezTo>
                <a:cubicBezTo>
                  <a:pt x="2231872" y="31167"/>
                  <a:pt x="2282825" y="32452"/>
                  <a:pt x="2333625" y="35627"/>
                </a:cubicBezTo>
                <a:cubicBezTo>
                  <a:pt x="2366361" y="42174"/>
                  <a:pt x="2387963" y="45709"/>
                  <a:pt x="2419350" y="54677"/>
                </a:cubicBezTo>
                <a:cubicBezTo>
                  <a:pt x="2429004" y="57435"/>
                  <a:pt x="2438002" y="62675"/>
                  <a:pt x="2447925" y="64202"/>
                </a:cubicBezTo>
                <a:cubicBezTo>
                  <a:pt x="2479462" y="69054"/>
                  <a:pt x="2511425" y="70552"/>
                  <a:pt x="2543175" y="73727"/>
                </a:cubicBezTo>
                <a:cubicBezTo>
                  <a:pt x="2540000" y="105477"/>
                  <a:pt x="2538502" y="137440"/>
                  <a:pt x="2533650" y="168977"/>
                </a:cubicBezTo>
                <a:cubicBezTo>
                  <a:pt x="2528620" y="201669"/>
                  <a:pt x="2502933" y="229340"/>
                  <a:pt x="2486025" y="254702"/>
                </a:cubicBezTo>
                <a:cubicBezTo>
                  <a:pt x="2431430" y="336594"/>
                  <a:pt x="2496885" y="232982"/>
                  <a:pt x="2457450" y="311852"/>
                </a:cubicBezTo>
                <a:cubicBezTo>
                  <a:pt x="2429726" y="367299"/>
                  <a:pt x="2431738" y="321845"/>
                  <a:pt x="2381250" y="397577"/>
                </a:cubicBezTo>
                <a:cubicBezTo>
                  <a:pt x="2355850" y="435677"/>
                  <a:pt x="2371725" y="419802"/>
                  <a:pt x="2333625" y="445202"/>
                </a:cubicBezTo>
                <a:cubicBezTo>
                  <a:pt x="2289175" y="511877"/>
                  <a:pt x="2314575" y="489652"/>
                  <a:pt x="2266950" y="521402"/>
                </a:cubicBezTo>
                <a:cubicBezTo>
                  <a:pt x="2232025" y="573789"/>
                  <a:pt x="2266950" y="529340"/>
                  <a:pt x="2219325" y="569027"/>
                </a:cubicBezTo>
                <a:cubicBezTo>
                  <a:pt x="2145986" y="630143"/>
                  <a:pt x="2233121" y="569354"/>
                  <a:pt x="2162175" y="616652"/>
                </a:cubicBezTo>
                <a:cubicBezTo>
                  <a:pt x="2145436" y="666870"/>
                  <a:pt x="2163713" y="626236"/>
                  <a:pt x="2124075" y="673802"/>
                </a:cubicBezTo>
                <a:cubicBezTo>
                  <a:pt x="2084388" y="721427"/>
                  <a:pt x="2128837" y="686502"/>
                  <a:pt x="2076450" y="721427"/>
                </a:cubicBezTo>
                <a:cubicBezTo>
                  <a:pt x="2070100" y="730952"/>
                  <a:pt x="2064729" y="741208"/>
                  <a:pt x="2057400" y="750002"/>
                </a:cubicBezTo>
                <a:cubicBezTo>
                  <a:pt x="2029422" y="783575"/>
                  <a:pt x="2011501" y="790126"/>
                  <a:pt x="1971675" y="816677"/>
                </a:cubicBezTo>
                <a:cubicBezTo>
                  <a:pt x="1948656" y="833346"/>
                  <a:pt x="1968500" y="853190"/>
                  <a:pt x="1957388" y="859540"/>
                </a:cubicBezTo>
                <a:cubicBezTo>
                  <a:pt x="1946276" y="865890"/>
                  <a:pt x="1911350" y="844458"/>
                  <a:pt x="1905000" y="85477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7" name="Freihandform 6"/>
          <p:cNvSpPr/>
          <p:nvPr/>
        </p:nvSpPr>
        <p:spPr>
          <a:xfrm>
            <a:off x="5464969" y="1333710"/>
            <a:ext cx="2057400" cy="3479891"/>
          </a:xfrm>
          <a:custGeom>
            <a:avLst/>
            <a:gdLst>
              <a:gd name="connsiteX0" fmla="*/ 1543050 w 2971800"/>
              <a:gd name="connsiteY0" fmla="*/ 107670 h 4639854"/>
              <a:gd name="connsiteX1" fmla="*/ 1533525 w 2971800"/>
              <a:gd name="connsiteY1" fmla="*/ 421995 h 4639854"/>
              <a:gd name="connsiteX2" fmla="*/ 1495425 w 2971800"/>
              <a:gd name="connsiteY2" fmla="*/ 469620 h 4639854"/>
              <a:gd name="connsiteX3" fmla="*/ 1362075 w 2971800"/>
              <a:gd name="connsiteY3" fmla="*/ 507720 h 4639854"/>
              <a:gd name="connsiteX4" fmla="*/ 1333500 w 2971800"/>
              <a:gd name="connsiteY4" fmla="*/ 517245 h 4639854"/>
              <a:gd name="connsiteX5" fmla="*/ 1266825 w 2971800"/>
              <a:gd name="connsiteY5" fmla="*/ 602970 h 4639854"/>
              <a:gd name="connsiteX6" fmla="*/ 1247775 w 2971800"/>
              <a:gd name="connsiteY6" fmla="*/ 631545 h 4639854"/>
              <a:gd name="connsiteX7" fmla="*/ 1190625 w 2971800"/>
              <a:gd name="connsiteY7" fmla="*/ 679170 h 4639854"/>
              <a:gd name="connsiteX8" fmla="*/ 1143000 w 2971800"/>
              <a:gd name="connsiteY8" fmla="*/ 726795 h 4639854"/>
              <a:gd name="connsiteX9" fmla="*/ 1123950 w 2971800"/>
              <a:gd name="connsiteY9" fmla="*/ 764895 h 4639854"/>
              <a:gd name="connsiteX10" fmla="*/ 1038225 w 2971800"/>
              <a:gd name="connsiteY10" fmla="*/ 841095 h 4639854"/>
              <a:gd name="connsiteX11" fmla="*/ 1057275 w 2971800"/>
              <a:gd name="connsiteY11" fmla="*/ 898245 h 4639854"/>
              <a:gd name="connsiteX12" fmla="*/ 1076325 w 2971800"/>
              <a:gd name="connsiteY12" fmla="*/ 926820 h 4639854"/>
              <a:gd name="connsiteX13" fmla="*/ 1209675 w 2971800"/>
              <a:gd name="connsiteY13" fmla="*/ 936345 h 4639854"/>
              <a:gd name="connsiteX14" fmla="*/ 1323975 w 2971800"/>
              <a:gd name="connsiteY14" fmla="*/ 974445 h 4639854"/>
              <a:gd name="connsiteX15" fmla="*/ 1352550 w 2971800"/>
              <a:gd name="connsiteY15" fmla="*/ 983970 h 4639854"/>
              <a:gd name="connsiteX16" fmla="*/ 1381125 w 2971800"/>
              <a:gd name="connsiteY16" fmla="*/ 993495 h 4639854"/>
              <a:gd name="connsiteX17" fmla="*/ 1409700 w 2971800"/>
              <a:gd name="connsiteY17" fmla="*/ 1050645 h 4639854"/>
              <a:gd name="connsiteX18" fmla="*/ 1400175 w 2971800"/>
              <a:gd name="connsiteY18" fmla="*/ 1098270 h 4639854"/>
              <a:gd name="connsiteX19" fmla="*/ 1390650 w 2971800"/>
              <a:gd name="connsiteY19" fmla="*/ 1126845 h 4639854"/>
              <a:gd name="connsiteX20" fmla="*/ 1362075 w 2971800"/>
              <a:gd name="connsiteY20" fmla="*/ 1145895 h 4639854"/>
              <a:gd name="connsiteX21" fmla="*/ 1343025 w 2971800"/>
              <a:gd name="connsiteY21" fmla="*/ 1174470 h 4639854"/>
              <a:gd name="connsiteX22" fmla="*/ 1314450 w 2971800"/>
              <a:gd name="connsiteY22" fmla="*/ 1193520 h 4639854"/>
              <a:gd name="connsiteX23" fmla="*/ 1285875 w 2971800"/>
              <a:gd name="connsiteY23" fmla="*/ 1250670 h 4639854"/>
              <a:gd name="connsiteX24" fmla="*/ 1228725 w 2971800"/>
              <a:gd name="connsiteY24" fmla="*/ 1288770 h 4639854"/>
              <a:gd name="connsiteX25" fmla="*/ 1209675 w 2971800"/>
              <a:gd name="connsiteY25" fmla="*/ 1317345 h 4639854"/>
              <a:gd name="connsiteX26" fmla="*/ 1066800 w 2971800"/>
              <a:gd name="connsiteY26" fmla="*/ 1326870 h 4639854"/>
              <a:gd name="connsiteX27" fmla="*/ 1009650 w 2971800"/>
              <a:gd name="connsiteY27" fmla="*/ 1307820 h 4639854"/>
              <a:gd name="connsiteX28" fmla="*/ 914400 w 2971800"/>
              <a:gd name="connsiteY28" fmla="*/ 1250670 h 4639854"/>
              <a:gd name="connsiteX29" fmla="*/ 857250 w 2971800"/>
              <a:gd name="connsiteY29" fmla="*/ 1231620 h 4639854"/>
              <a:gd name="connsiteX30" fmla="*/ 828675 w 2971800"/>
              <a:gd name="connsiteY30" fmla="*/ 1222095 h 4639854"/>
              <a:gd name="connsiteX31" fmla="*/ 723900 w 2971800"/>
              <a:gd name="connsiteY31" fmla="*/ 1203045 h 4639854"/>
              <a:gd name="connsiteX32" fmla="*/ 695325 w 2971800"/>
              <a:gd name="connsiteY32" fmla="*/ 1231620 h 4639854"/>
              <a:gd name="connsiteX33" fmla="*/ 685800 w 2971800"/>
              <a:gd name="connsiteY33" fmla="*/ 1260195 h 4639854"/>
              <a:gd name="connsiteX34" fmla="*/ 647700 w 2971800"/>
              <a:gd name="connsiteY34" fmla="*/ 1450695 h 4639854"/>
              <a:gd name="connsiteX35" fmla="*/ 619125 w 2971800"/>
              <a:gd name="connsiteY35" fmla="*/ 1536420 h 4639854"/>
              <a:gd name="connsiteX36" fmla="*/ 609600 w 2971800"/>
              <a:gd name="connsiteY36" fmla="*/ 1564995 h 4639854"/>
              <a:gd name="connsiteX37" fmla="*/ 590550 w 2971800"/>
              <a:gd name="connsiteY37" fmla="*/ 1612620 h 4639854"/>
              <a:gd name="connsiteX38" fmla="*/ 581025 w 2971800"/>
              <a:gd name="connsiteY38" fmla="*/ 1641195 h 4639854"/>
              <a:gd name="connsiteX39" fmla="*/ 561975 w 2971800"/>
              <a:gd name="connsiteY39" fmla="*/ 1669770 h 4639854"/>
              <a:gd name="connsiteX40" fmla="*/ 542925 w 2971800"/>
              <a:gd name="connsiteY40" fmla="*/ 1726920 h 4639854"/>
              <a:gd name="connsiteX41" fmla="*/ 523875 w 2971800"/>
              <a:gd name="connsiteY41" fmla="*/ 1812645 h 4639854"/>
              <a:gd name="connsiteX42" fmla="*/ 485775 w 2971800"/>
              <a:gd name="connsiteY42" fmla="*/ 1898370 h 4639854"/>
              <a:gd name="connsiteX43" fmla="*/ 428625 w 2971800"/>
              <a:gd name="connsiteY43" fmla="*/ 2069820 h 4639854"/>
              <a:gd name="connsiteX44" fmla="*/ 409575 w 2971800"/>
              <a:gd name="connsiteY44" fmla="*/ 2126970 h 4639854"/>
              <a:gd name="connsiteX45" fmla="*/ 400050 w 2971800"/>
              <a:gd name="connsiteY45" fmla="*/ 2155545 h 4639854"/>
              <a:gd name="connsiteX46" fmla="*/ 381000 w 2971800"/>
              <a:gd name="connsiteY46" fmla="*/ 2184120 h 4639854"/>
              <a:gd name="connsiteX47" fmla="*/ 342900 w 2971800"/>
              <a:gd name="connsiteY47" fmla="*/ 2317470 h 4639854"/>
              <a:gd name="connsiteX48" fmla="*/ 333375 w 2971800"/>
              <a:gd name="connsiteY48" fmla="*/ 2346045 h 4639854"/>
              <a:gd name="connsiteX49" fmla="*/ 295275 w 2971800"/>
              <a:gd name="connsiteY49" fmla="*/ 2431770 h 4639854"/>
              <a:gd name="connsiteX50" fmla="*/ 285750 w 2971800"/>
              <a:gd name="connsiteY50" fmla="*/ 2460345 h 4639854"/>
              <a:gd name="connsiteX51" fmla="*/ 276225 w 2971800"/>
              <a:gd name="connsiteY51" fmla="*/ 2488920 h 4639854"/>
              <a:gd name="connsiteX52" fmla="*/ 257175 w 2971800"/>
              <a:gd name="connsiteY52" fmla="*/ 2584170 h 4639854"/>
              <a:gd name="connsiteX53" fmla="*/ 247650 w 2971800"/>
              <a:gd name="connsiteY53" fmla="*/ 2612745 h 4639854"/>
              <a:gd name="connsiteX54" fmla="*/ 228600 w 2971800"/>
              <a:gd name="connsiteY54" fmla="*/ 2688945 h 4639854"/>
              <a:gd name="connsiteX55" fmla="*/ 238125 w 2971800"/>
              <a:gd name="connsiteY55" fmla="*/ 2755620 h 4639854"/>
              <a:gd name="connsiteX56" fmla="*/ 266700 w 2971800"/>
              <a:gd name="connsiteY56" fmla="*/ 2774670 h 4639854"/>
              <a:gd name="connsiteX57" fmla="*/ 333375 w 2971800"/>
              <a:gd name="connsiteY57" fmla="*/ 2793720 h 4639854"/>
              <a:gd name="connsiteX58" fmla="*/ 390525 w 2971800"/>
              <a:gd name="connsiteY58" fmla="*/ 2812770 h 4639854"/>
              <a:gd name="connsiteX59" fmla="*/ 447675 w 2971800"/>
              <a:gd name="connsiteY59" fmla="*/ 2822295 h 4639854"/>
              <a:gd name="connsiteX60" fmla="*/ 476250 w 2971800"/>
              <a:gd name="connsiteY60" fmla="*/ 2831820 h 4639854"/>
              <a:gd name="connsiteX61" fmla="*/ 533400 w 2971800"/>
              <a:gd name="connsiteY61" fmla="*/ 2841345 h 4639854"/>
              <a:gd name="connsiteX62" fmla="*/ 590550 w 2971800"/>
              <a:gd name="connsiteY62" fmla="*/ 2860395 h 4639854"/>
              <a:gd name="connsiteX63" fmla="*/ 657225 w 2971800"/>
              <a:gd name="connsiteY63" fmla="*/ 2879445 h 4639854"/>
              <a:gd name="connsiteX64" fmla="*/ 666750 w 2971800"/>
              <a:gd name="connsiteY64" fmla="*/ 2936595 h 4639854"/>
              <a:gd name="connsiteX65" fmla="*/ 676275 w 2971800"/>
              <a:gd name="connsiteY65" fmla="*/ 2974695 h 4639854"/>
              <a:gd name="connsiteX66" fmla="*/ 685800 w 2971800"/>
              <a:gd name="connsiteY66" fmla="*/ 3050895 h 4639854"/>
              <a:gd name="connsiteX67" fmla="*/ 695325 w 2971800"/>
              <a:gd name="connsiteY67" fmla="*/ 3231870 h 4639854"/>
              <a:gd name="connsiteX68" fmla="*/ 723900 w 2971800"/>
              <a:gd name="connsiteY68" fmla="*/ 3222345 h 4639854"/>
              <a:gd name="connsiteX69" fmla="*/ 733425 w 2971800"/>
              <a:gd name="connsiteY69" fmla="*/ 3308070 h 4639854"/>
              <a:gd name="connsiteX70" fmla="*/ 762000 w 2971800"/>
              <a:gd name="connsiteY70" fmla="*/ 3365220 h 4639854"/>
              <a:gd name="connsiteX71" fmla="*/ 771525 w 2971800"/>
              <a:gd name="connsiteY71" fmla="*/ 3393795 h 4639854"/>
              <a:gd name="connsiteX72" fmla="*/ 781050 w 2971800"/>
              <a:gd name="connsiteY72" fmla="*/ 3603345 h 4639854"/>
              <a:gd name="connsiteX73" fmla="*/ 819150 w 2971800"/>
              <a:gd name="connsiteY73" fmla="*/ 3622395 h 4639854"/>
              <a:gd name="connsiteX74" fmla="*/ 847725 w 2971800"/>
              <a:gd name="connsiteY74" fmla="*/ 3631920 h 4639854"/>
              <a:gd name="connsiteX75" fmla="*/ 809625 w 2971800"/>
              <a:gd name="connsiteY75" fmla="*/ 3612870 h 4639854"/>
              <a:gd name="connsiteX76" fmla="*/ 752475 w 2971800"/>
              <a:gd name="connsiteY76" fmla="*/ 3593820 h 4639854"/>
              <a:gd name="connsiteX77" fmla="*/ 666750 w 2971800"/>
              <a:gd name="connsiteY77" fmla="*/ 3536670 h 4639854"/>
              <a:gd name="connsiteX78" fmla="*/ 628650 w 2971800"/>
              <a:gd name="connsiteY78" fmla="*/ 3517620 h 4639854"/>
              <a:gd name="connsiteX79" fmla="*/ 571500 w 2971800"/>
              <a:gd name="connsiteY79" fmla="*/ 3498570 h 4639854"/>
              <a:gd name="connsiteX80" fmla="*/ 523875 w 2971800"/>
              <a:gd name="connsiteY80" fmla="*/ 3460470 h 4639854"/>
              <a:gd name="connsiteX81" fmla="*/ 457200 w 2971800"/>
              <a:gd name="connsiteY81" fmla="*/ 3431895 h 4639854"/>
              <a:gd name="connsiteX82" fmla="*/ 419100 w 2971800"/>
              <a:gd name="connsiteY82" fmla="*/ 3403320 h 4639854"/>
              <a:gd name="connsiteX83" fmla="*/ 342900 w 2971800"/>
              <a:gd name="connsiteY83" fmla="*/ 3355695 h 4639854"/>
              <a:gd name="connsiteX84" fmla="*/ 276225 w 2971800"/>
              <a:gd name="connsiteY84" fmla="*/ 3298545 h 4639854"/>
              <a:gd name="connsiteX85" fmla="*/ 95250 w 2971800"/>
              <a:gd name="connsiteY85" fmla="*/ 3184245 h 4639854"/>
              <a:gd name="connsiteX86" fmla="*/ 57150 w 2971800"/>
              <a:gd name="connsiteY86" fmla="*/ 3165195 h 4639854"/>
              <a:gd name="connsiteX87" fmla="*/ 0 w 2971800"/>
              <a:gd name="connsiteY87" fmla="*/ 3155670 h 4639854"/>
              <a:gd name="connsiteX88" fmla="*/ 104775 w 2971800"/>
              <a:gd name="connsiteY88" fmla="*/ 3117570 h 4639854"/>
              <a:gd name="connsiteX89" fmla="*/ 152400 w 2971800"/>
              <a:gd name="connsiteY89" fmla="*/ 3127095 h 4639854"/>
              <a:gd name="connsiteX90" fmla="*/ 219075 w 2971800"/>
              <a:gd name="connsiteY90" fmla="*/ 3165195 h 4639854"/>
              <a:gd name="connsiteX91" fmla="*/ 333375 w 2971800"/>
              <a:gd name="connsiteY91" fmla="*/ 3193770 h 4639854"/>
              <a:gd name="connsiteX92" fmla="*/ 419100 w 2971800"/>
              <a:gd name="connsiteY92" fmla="*/ 3203295 h 4639854"/>
              <a:gd name="connsiteX93" fmla="*/ 447675 w 2971800"/>
              <a:gd name="connsiteY93" fmla="*/ 3212820 h 4639854"/>
              <a:gd name="connsiteX94" fmla="*/ 466725 w 2971800"/>
              <a:gd name="connsiteY94" fmla="*/ 3269970 h 4639854"/>
              <a:gd name="connsiteX95" fmla="*/ 476250 w 2971800"/>
              <a:gd name="connsiteY95" fmla="*/ 3308070 h 4639854"/>
              <a:gd name="connsiteX96" fmla="*/ 485775 w 2971800"/>
              <a:gd name="connsiteY96" fmla="*/ 3384270 h 4639854"/>
              <a:gd name="connsiteX97" fmla="*/ 504825 w 2971800"/>
              <a:gd name="connsiteY97" fmla="*/ 3422370 h 4639854"/>
              <a:gd name="connsiteX98" fmla="*/ 542925 w 2971800"/>
              <a:gd name="connsiteY98" fmla="*/ 3479520 h 4639854"/>
              <a:gd name="connsiteX99" fmla="*/ 552450 w 2971800"/>
              <a:gd name="connsiteY99" fmla="*/ 3508095 h 4639854"/>
              <a:gd name="connsiteX100" fmla="*/ 581025 w 2971800"/>
              <a:gd name="connsiteY100" fmla="*/ 3527145 h 4639854"/>
              <a:gd name="connsiteX101" fmla="*/ 619125 w 2971800"/>
              <a:gd name="connsiteY101" fmla="*/ 3565245 h 4639854"/>
              <a:gd name="connsiteX102" fmla="*/ 685800 w 2971800"/>
              <a:gd name="connsiteY102" fmla="*/ 3612870 h 4639854"/>
              <a:gd name="connsiteX103" fmla="*/ 733425 w 2971800"/>
              <a:gd name="connsiteY103" fmla="*/ 3670020 h 4639854"/>
              <a:gd name="connsiteX104" fmla="*/ 790575 w 2971800"/>
              <a:gd name="connsiteY104" fmla="*/ 3717645 h 4639854"/>
              <a:gd name="connsiteX105" fmla="*/ 847725 w 2971800"/>
              <a:gd name="connsiteY105" fmla="*/ 3774795 h 4639854"/>
              <a:gd name="connsiteX106" fmla="*/ 866775 w 2971800"/>
              <a:gd name="connsiteY106" fmla="*/ 3803370 h 4639854"/>
              <a:gd name="connsiteX107" fmla="*/ 885825 w 2971800"/>
              <a:gd name="connsiteY107" fmla="*/ 3908145 h 4639854"/>
              <a:gd name="connsiteX108" fmla="*/ 904875 w 2971800"/>
              <a:gd name="connsiteY108" fmla="*/ 4031970 h 4639854"/>
              <a:gd name="connsiteX109" fmla="*/ 914400 w 2971800"/>
              <a:gd name="connsiteY109" fmla="*/ 4079595 h 4639854"/>
              <a:gd name="connsiteX110" fmla="*/ 904875 w 2971800"/>
              <a:gd name="connsiteY110" fmla="*/ 4146270 h 4639854"/>
              <a:gd name="connsiteX111" fmla="*/ 866775 w 2971800"/>
              <a:gd name="connsiteY111" fmla="*/ 4241520 h 4639854"/>
              <a:gd name="connsiteX112" fmla="*/ 857250 w 2971800"/>
              <a:gd name="connsiteY112" fmla="*/ 4270095 h 4639854"/>
              <a:gd name="connsiteX113" fmla="*/ 847725 w 2971800"/>
              <a:gd name="connsiteY113" fmla="*/ 4422495 h 4639854"/>
              <a:gd name="connsiteX114" fmla="*/ 828675 w 2971800"/>
              <a:gd name="connsiteY114" fmla="*/ 4479645 h 4639854"/>
              <a:gd name="connsiteX115" fmla="*/ 819150 w 2971800"/>
              <a:gd name="connsiteY115" fmla="*/ 4508220 h 4639854"/>
              <a:gd name="connsiteX116" fmla="*/ 1628775 w 2971800"/>
              <a:gd name="connsiteY116" fmla="*/ 4546320 h 4639854"/>
              <a:gd name="connsiteX117" fmla="*/ 1714500 w 2971800"/>
              <a:gd name="connsiteY117" fmla="*/ 4555845 h 4639854"/>
              <a:gd name="connsiteX118" fmla="*/ 1905000 w 2971800"/>
              <a:gd name="connsiteY118" fmla="*/ 4574895 h 4639854"/>
              <a:gd name="connsiteX119" fmla="*/ 1990725 w 2971800"/>
              <a:gd name="connsiteY119" fmla="*/ 4584420 h 4639854"/>
              <a:gd name="connsiteX120" fmla="*/ 2190750 w 2971800"/>
              <a:gd name="connsiteY120" fmla="*/ 4574895 h 4639854"/>
              <a:gd name="connsiteX121" fmla="*/ 2257425 w 2971800"/>
              <a:gd name="connsiteY121" fmla="*/ 4565370 h 4639854"/>
              <a:gd name="connsiteX122" fmla="*/ 2628900 w 2971800"/>
              <a:gd name="connsiteY122" fmla="*/ 4584420 h 4639854"/>
              <a:gd name="connsiteX123" fmla="*/ 2847975 w 2971800"/>
              <a:gd name="connsiteY123" fmla="*/ 4546320 h 4639854"/>
              <a:gd name="connsiteX124" fmla="*/ 2876550 w 2971800"/>
              <a:gd name="connsiteY124" fmla="*/ 4527270 h 4639854"/>
              <a:gd name="connsiteX125" fmla="*/ 2895600 w 2971800"/>
              <a:gd name="connsiteY125" fmla="*/ 4470120 h 4639854"/>
              <a:gd name="connsiteX126" fmla="*/ 2905125 w 2971800"/>
              <a:gd name="connsiteY126" fmla="*/ 4432020 h 4639854"/>
              <a:gd name="connsiteX127" fmla="*/ 2933700 w 2971800"/>
              <a:gd name="connsiteY127" fmla="*/ 4327245 h 4639854"/>
              <a:gd name="connsiteX128" fmla="*/ 2933700 w 2971800"/>
              <a:gd name="connsiteY128" fmla="*/ 2965170 h 4639854"/>
              <a:gd name="connsiteX129" fmla="*/ 2924175 w 2971800"/>
              <a:gd name="connsiteY129" fmla="*/ 2803245 h 4639854"/>
              <a:gd name="connsiteX130" fmla="*/ 2933700 w 2971800"/>
              <a:gd name="connsiteY130" fmla="*/ 1745970 h 4639854"/>
              <a:gd name="connsiteX131" fmla="*/ 2943225 w 2971800"/>
              <a:gd name="connsiteY131" fmla="*/ 1688820 h 4639854"/>
              <a:gd name="connsiteX132" fmla="*/ 2952750 w 2971800"/>
              <a:gd name="connsiteY132" fmla="*/ 1564995 h 4639854"/>
              <a:gd name="connsiteX133" fmla="*/ 2971800 w 2971800"/>
              <a:gd name="connsiteY133" fmla="*/ 1050645 h 4639854"/>
              <a:gd name="connsiteX134" fmla="*/ 2962275 w 2971800"/>
              <a:gd name="connsiteY134" fmla="*/ 669645 h 4639854"/>
              <a:gd name="connsiteX135" fmla="*/ 2943225 w 2971800"/>
              <a:gd name="connsiteY135" fmla="*/ 593445 h 4639854"/>
              <a:gd name="connsiteX136" fmla="*/ 2933700 w 2971800"/>
              <a:gd name="connsiteY136" fmla="*/ 545820 h 4639854"/>
              <a:gd name="connsiteX137" fmla="*/ 2914650 w 2971800"/>
              <a:gd name="connsiteY137" fmla="*/ 450570 h 4639854"/>
              <a:gd name="connsiteX138" fmla="*/ 2905125 w 2971800"/>
              <a:gd name="connsiteY138" fmla="*/ 345795 h 4639854"/>
              <a:gd name="connsiteX139" fmla="*/ 2895600 w 2971800"/>
              <a:gd name="connsiteY139" fmla="*/ 317220 h 4639854"/>
              <a:gd name="connsiteX140" fmla="*/ 2886075 w 2971800"/>
              <a:gd name="connsiteY140" fmla="*/ 250545 h 4639854"/>
              <a:gd name="connsiteX141" fmla="*/ 2876550 w 2971800"/>
              <a:gd name="connsiteY141" fmla="*/ 193395 h 4639854"/>
              <a:gd name="connsiteX142" fmla="*/ 2847975 w 2971800"/>
              <a:gd name="connsiteY142" fmla="*/ 88620 h 4639854"/>
              <a:gd name="connsiteX143" fmla="*/ 2800350 w 2971800"/>
              <a:gd name="connsiteY143" fmla="*/ 79095 h 4639854"/>
              <a:gd name="connsiteX144" fmla="*/ 2762250 w 2971800"/>
              <a:gd name="connsiteY144" fmla="*/ 69570 h 4639854"/>
              <a:gd name="connsiteX145" fmla="*/ 2686050 w 2971800"/>
              <a:gd name="connsiteY145" fmla="*/ 50520 h 4639854"/>
              <a:gd name="connsiteX146" fmla="*/ 2495550 w 2971800"/>
              <a:gd name="connsiteY146" fmla="*/ 31470 h 4639854"/>
              <a:gd name="connsiteX147" fmla="*/ 2019300 w 2971800"/>
              <a:gd name="connsiteY147" fmla="*/ 12420 h 4639854"/>
              <a:gd name="connsiteX148" fmla="*/ 1676400 w 2971800"/>
              <a:gd name="connsiteY148" fmla="*/ 12420 h 4639854"/>
              <a:gd name="connsiteX149" fmla="*/ 1647825 w 2971800"/>
              <a:gd name="connsiteY149" fmla="*/ 21945 h 4639854"/>
              <a:gd name="connsiteX150" fmla="*/ 1609725 w 2971800"/>
              <a:gd name="connsiteY150" fmla="*/ 31470 h 4639854"/>
              <a:gd name="connsiteX151" fmla="*/ 1581150 w 2971800"/>
              <a:gd name="connsiteY151" fmla="*/ 50520 h 4639854"/>
              <a:gd name="connsiteX152" fmla="*/ 1562100 w 2971800"/>
              <a:gd name="connsiteY152" fmla="*/ 79095 h 4639854"/>
              <a:gd name="connsiteX153" fmla="*/ 1543050 w 2971800"/>
              <a:gd name="connsiteY153" fmla="*/ 107670 h 4639854"/>
              <a:gd name="connsiteX0" fmla="*/ 1485968 w 2914718"/>
              <a:gd name="connsiteY0" fmla="*/ 107670 h 4639854"/>
              <a:gd name="connsiteX1" fmla="*/ 1476443 w 2914718"/>
              <a:gd name="connsiteY1" fmla="*/ 421995 h 4639854"/>
              <a:gd name="connsiteX2" fmla="*/ 1438343 w 2914718"/>
              <a:gd name="connsiteY2" fmla="*/ 469620 h 4639854"/>
              <a:gd name="connsiteX3" fmla="*/ 1304993 w 2914718"/>
              <a:gd name="connsiteY3" fmla="*/ 507720 h 4639854"/>
              <a:gd name="connsiteX4" fmla="*/ 1276418 w 2914718"/>
              <a:gd name="connsiteY4" fmla="*/ 517245 h 4639854"/>
              <a:gd name="connsiteX5" fmla="*/ 1209743 w 2914718"/>
              <a:gd name="connsiteY5" fmla="*/ 602970 h 4639854"/>
              <a:gd name="connsiteX6" fmla="*/ 1190693 w 2914718"/>
              <a:gd name="connsiteY6" fmla="*/ 631545 h 4639854"/>
              <a:gd name="connsiteX7" fmla="*/ 1133543 w 2914718"/>
              <a:gd name="connsiteY7" fmla="*/ 679170 h 4639854"/>
              <a:gd name="connsiteX8" fmla="*/ 1085918 w 2914718"/>
              <a:gd name="connsiteY8" fmla="*/ 726795 h 4639854"/>
              <a:gd name="connsiteX9" fmla="*/ 1066868 w 2914718"/>
              <a:gd name="connsiteY9" fmla="*/ 764895 h 4639854"/>
              <a:gd name="connsiteX10" fmla="*/ 981143 w 2914718"/>
              <a:gd name="connsiteY10" fmla="*/ 841095 h 4639854"/>
              <a:gd name="connsiteX11" fmla="*/ 1000193 w 2914718"/>
              <a:gd name="connsiteY11" fmla="*/ 898245 h 4639854"/>
              <a:gd name="connsiteX12" fmla="*/ 1019243 w 2914718"/>
              <a:gd name="connsiteY12" fmla="*/ 926820 h 4639854"/>
              <a:gd name="connsiteX13" fmla="*/ 1152593 w 2914718"/>
              <a:gd name="connsiteY13" fmla="*/ 936345 h 4639854"/>
              <a:gd name="connsiteX14" fmla="*/ 1266893 w 2914718"/>
              <a:gd name="connsiteY14" fmla="*/ 974445 h 4639854"/>
              <a:gd name="connsiteX15" fmla="*/ 1295468 w 2914718"/>
              <a:gd name="connsiteY15" fmla="*/ 983970 h 4639854"/>
              <a:gd name="connsiteX16" fmla="*/ 1324043 w 2914718"/>
              <a:gd name="connsiteY16" fmla="*/ 993495 h 4639854"/>
              <a:gd name="connsiteX17" fmla="*/ 1352618 w 2914718"/>
              <a:gd name="connsiteY17" fmla="*/ 1050645 h 4639854"/>
              <a:gd name="connsiteX18" fmla="*/ 1343093 w 2914718"/>
              <a:gd name="connsiteY18" fmla="*/ 1098270 h 4639854"/>
              <a:gd name="connsiteX19" fmla="*/ 1333568 w 2914718"/>
              <a:gd name="connsiteY19" fmla="*/ 1126845 h 4639854"/>
              <a:gd name="connsiteX20" fmla="*/ 1304993 w 2914718"/>
              <a:gd name="connsiteY20" fmla="*/ 1145895 h 4639854"/>
              <a:gd name="connsiteX21" fmla="*/ 1285943 w 2914718"/>
              <a:gd name="connsiteY21" fmla="*/ 1174470 h 4639854"/>
              <a:gd name="connsiteX22" fmla="*/ 1257368 w 2914718"/>
              <a:gd name="connsiteY22" fmla="*/ 1193520 h 4639854"/>
              <a:gd name="connsiteX23" fmla="*/ 1228793 w 2914718"/>
              <a:gd name="connsiteY23" fmla="*/ 1250670 h 4639854"/>
              <a:gd name="connsiteX24" fmla="*/ 1171643 w 2914718"/>
              <a:gd name="connsiteY24" fmla="*/ 1288770 h 4639854"/>
              <a:gd name="connsiteX25" fmla="*/ 1152593 w 2914718"/>
              <a:gd name="connsiteY25" fmla="*/ 1317345 h 4639854"/>
              <a:gd name="connsiteX26" fmla="*/ 1009718 w 2914718"/>
              <a:gd name="connsiteY26" fmla="*/ 1326870 h 4639854"/>
              <a:gd name="connsiteX27" fmla="*/ 952568 w 2914718"/>
              <a:gd name="connsiteY27" fmla="*/ 1307820 h 4639854"/>
              <a:gd name="connsiteX28" fmla="*/ 857318 w 2914718"/>
              <a:gd name="connsiteY28" fmla="*/ 1250670 h 4639854"/>
              <a:gd name="connsiteX29" fmla="*/ 800168 w 2914718"/>
              <a:gd name="connsiteY29" fmla="*/ 1231620 h 4639854"/>
              <a:gd name="connsiteX30" fmla="*/ 771593 w 2914718"/>
              <a:gd name="connsiteY30" fmla="*/ 1222095 h 4639854"/>
              <a:gd name="connsiteX31" fmla="*/ 666818 w 2914718"/>
              <a:gd name="connsiteY31" fmla="*/ 1203045 h 4639854"/>
              <a:gd name="connsiteX32" fmla="*/ 638243 w 2914718"/>
              <a:gd name="connsiteY32" fmla="*/ 1231620 h 4639854"/>
              <a:gd name="connsiteX33" fmla="*/ 628718 w 2914718"/>
              <a:gd name="connsiteY33" fmla="*/ 1260195 h 4639854"/>
              <a:gd name="connsiteX34" fmla="*/ 590618 w 2914718"/>
              <a:gd name="connsiteY34" fmla="*/ 1450695 h 4639854"/>
              <a:gd name="connsiteX35" fmla="*/ 562043 w 2914718"/>
              <a:gd name="connsiteY35" fmla="*/ 1536420 h 4639854"/>
              <a:gd name="connsiteX36" fmla="*/ 552518 w 2914718"/>
              <a:gd name="connsiteY36" fmla="*/ 1564995 h 4639854"/>
              <a:gd name="connsiteX37" fmla="*/ 533468 w 2914718"/>
              <a:gd name="connsiteY37" fmla="*/ 1612620 h 4639854"/>
              <a:gd name="connsiteX38" fmla="*/ 523943 w 2914718"/>
              <a:gd name="connsiteY38" fmla="*/ 1641195 h 4639854"/>
              <a:gd name="connsiteX39" fmla="*/ 504893 w 2914718"/>
              <a:gd name="connsiteY39" fmla="*/ 1669770 h 4639854"/>
              <a:gd name="connsiteX40" fmla="*/ 485843 w 2914718"/>
              <a:gd name="connsiteY40" fmla="*/ 1726920 h 4639854"/>
              <a:gd name="connsiteX41" fmla="*/ 466793 w 2914718"/>
              <a:gd name="connsiteY41" fmla="*/ 1812645 h 4639854"/>
              <a:gd name="connsiteX42" fmla="*/ 428693 w 2914718"/>
              <a:gd name="connsiteY42" fmla="*/ 1898370 h 4639854"/>
              <a:gd name="connsiteX43" fmla="*/ 371543 w 2914718"/>
              <a:gd name="connsiteY43" fmla="*/ 2069820 h 4639854"/>
              <a:gd name="connsiteX44" fmla="*/ 352493 w 2914718"/>
              <a:gd name="connsiteY44" fmla="*/ 2126970 h 4639854"/>
              <a:gd name="connsiteX45" fmla="*/ 342968 w 2914718"/>
              <a:gd name="connsiteY45" fmla="*/ 2155545 h 4639854"/>
              <a:gd name="connsiteX46" fmla="*/ 323918 w 2914718"/>
              <a:gd name="connsiteY46" fmla="*/ 2184120 h 4639854"/>
              <a:gd name="connsiteX47" fmla="*/ 285818 w 2914718"/>
              <a:gd name="connsiteY47" fmla="*/ 2317470 h 4639854"/>
              <a:gd name="connsiteX48" fmla="*/ 276293 w 2914718"/>
              <a:gd name="connsiteY48" fmla="*/ 2346045 h 4639854"/>
              <a:gd name="connsiteX49" fmla="*/ 238193 w 2914718"/>
              <a:gd name="connsiteY49" fmla="*/ 2431770 h 4639854"/>
              <a:gd name="connsiteX50" fmla="*/ 228668 w 2914718"/>
              <a:gd name="connsiteY50" fmla="*/ 2460345 h 4639854"/>
              <a:gd name="connsiteX51" fmla="*/ 219143 w 2914718"/>
              <a:gd name="connsiteY51" fmla="*/ 2488920 h 4639854"/>
              <a:gd name="connsiteX52" fmla="*/ 200093 w 2914718"/>
              <a:gd name="connsiteY52" fmla="*/ 2584170 h 4639854"/>
              <a:gd name="connsiteX53" fmla="*/ 190568 w 2914718"/>
              <a:gd name="connsiteY53" fmla="*/ 2612745 h 4639854"/>
              <a:gd name="connsiteX54" fmla="*/ 171518 w 2914718"/>
              <a:gd name="connsiteY54" fmla="*/ 2688945 h 4639854"/>
              <a:gd name="connsiteX55" fmla="*/ 181043 w 2914718"/>
              <a:gd name="connsiteY55" fmla="*/ 2755620 h 4639854"/>
              <a:gd name="connsiteX56" fmla="*/ 209618 w 2914718"/>
              <a:gd name="connsiteY56" fmla="*/ 2774670 h 4639854"/>
              <a:gd name="connsiteX57" fmla="*/ 276293 w 2914718"/>
              <a:gd name="connsiteY57" fmla="*/ 2793720 h 4639854"/>
              <a:gd name="connsiteX58" fmla="*/ 333443 w 2914718"/>
              <a:gd name="connsiteY58" fmla="*/ 2812770 h 4639854"/>
              <a:gd name="connsiteX59" fmla="*/ 390593 w 2914718"/>
              <a:gd name="connsiteY59" fmla="*/ 2822295 h 4639854"/>
              <a:gd name="connsiteX60" fmla="*/ 419168 w 2914718"/>
              <a:gd name="connsiteY60" fmla="*/ 2831820 h 4639854"/>
              <a:gd name="connsiteX61" fmla="*/ 476318 w 2914718"/>
              <a:gd name="connsiteY61" fmla="*/ 2841345 h 4639854"/>
              <a:gd name="connsiteX62" fmla="*/ 533468 w 2914718"/>
              <a:gd name="connsiteY62" fmla="*/ 2860395 h 4639854"/>
              <a:gd name="connsiteX63" fmla="*/ 600143 w 2914718"/>
              <a:gd name="connsiteY63" fmla="*/ 2879445 h 4639854"/>
              <a:gd name="connsiteX64" fmla="*/ 609668 w 2914718"/>
              <a:gd name="connsiteY64" fmla="*/ 2936595 h 4639854"/>
              <a:gd name="connsiteX65" fmla="*/ 619193 w 2914718"/>
              <a:gd name="connsiteY65" fmla="*/ 2974695 h 4639854"/>
              <a:gd name="connsiteX66" fmla="*/ 628718 w 2914718"/>
              <a:gd name="connsiteY66" fmla="*/ 3050895 h 4639854"/>
              <a:gd name="connsiteX67" fmla="*/ 638243 w 2914718"/>
              <a:gd name="connsiteY67" fmla="*/ 3231870 h 4639854"/>
              <a:gd name="connsiteX68" fmla="*/ 666818 w 2914718"/>
              <a:gd name="connsiteY68" fmla="*/ 3222345 h 4639854"/>
              <a:gd name="connsiteX69" fmla="*/ 676343 w 2914718"/>
              <a:gd name="connsiteY69" fmla="*/ 3308070 h 4639854"/>
              <a:gd name="connsiteX70" fmla="*/ 704918 w 2914718"/>
              <a:gd name="connsiteY70" fmla="*/ 3365220 h 4639854"/>
              <a:gd name="connsiteX71" fmla="*/ 714443 w 2914718"/>
              <a:gd name="connsiteY71" fmla="*/ 3393795 h 4639854"/>
              <a:gd name="connsiteX72" fmla="*/ 723968 w 2914718"/>
              <a:gd name="connsiteY72" fmla="*/ 3603345 h 4639854"/>
              <a:gd name="connsiteX73" fmla="*/ 762068 w 2914718"/>
              <a:gd name="connsiteY73" fmla="*/ 3622395 h 4639854"/>
              <a:gd name="connsiteX74" fmla="*/ 790643 w 2914718"/>
              <a:gd name="connsiteY74" fmla="*/ 3631920 h 4639854"/>
              <a:gd name="connsiteX75" fmla="*/ 752543 w 2914718"/>
              <a:gd name="connsiteY75" fmla="*/ 3612870 h 4639854"/>
              <a:gd name="connsiteX76" fmla="*/ 695393 w 2914718"/>
              <a:gd name="connsiteY76" fmla="*/ 3593820 h 4639854"/>
              <a:gd name="connsiteX77" fmla="*/ 609668 w 2914718"/>
              <a:gd name="connsiteY77" fmla="*/ 3536670 h 4639854"/>
              <a:gd name="connsiteX78" fmla="*/ 571568 w 2914718"/>
              <a:gd name="connsiteY78" fmla="*/ 3517620 h 4639854"/>
              <a:gd name="connsiteX79" fmla="*/ 514418 w 2914718"/>
              <a:gd name="connsiteY79" fmla="*/ 3498570 h 4639854"/>
              <a:gd name="connsiteX80" fmla="*/ 466793 w 2914718"/>
              <a:gd name="connsiteY80" fmla="*/ 3460470 h 4639854"/>
              <a:gd name="connsiteX81" fmla="*/ 400118 w 2914718"/>
              <a:gd name="connsiteY81" fmla="*/ 3431895 h 4639854"/>
              <a:gd name="connsiteX82" fmla="*/ 362018 w 2914718"/>
              <a:gd name="connsiteY82" fmla="*/ 3403320 h 4639854"/>
              <a:gd name="connsiteX83" fmla="*/ 285818 w 2914718"/>
              <a:gd name="connsiteY83" fmla="*/ 3355695 h 4639854"/>
              <a:gd name="connsiteX84" fmla="*/ 219143 w 2914718"/>
              <a:gd name="connsiteY84" fmla="*/ 3298545 h 4639854"/>
              <a:gd name="connsiteX85" fmla="*/ 38168 w 2914718"/>
              <a:gd name="connsiteY85" fmla="*/ 3184245 h 4639854"/>
              <a:gd name="connsiteX86" fmla="*/ 68 w 2914718"/>
              <a:gd name="connsiteY86" fmla="*/ 3165195 h 4639854"/>
              <a:gd name="connsiteX87" fmla="*/ 47693 w 2914718"/>
              <a:gd name="connsiteY87" fmla="*/ 3117570 h 4639854"/>
              <a:gd name="connsiteX88" fmla="*/ 95318 w 2914718"/>
              <a:gd name="connsiteY88" fmla="*/ 3127095 h 4639854"/>
              <a:gd name="connsiteX89" fmla="*/ 161993 w 2914718"/>
              <a:gd name="connsiteY89" fmla="*/ 3165195 h 4639854"/>
              <a:gd name="connsiteX90" fmla="*/ 276293 w 2914718"/>
              <a:gd name="connsiteY90" fmla="*/ 3193770 h 4639854"/>
              <a:gd name="connsiteX91" fmla="*/ 362018 w 2914718"/>
              <a:gd name="connsiteY91" fmla="*/ 3203295 h 4639854"/>
              <a:gd name="connsiteX92" fmla="*/ 390593 w 2914718"/>
              <a:gd name="connsiteY92" fmla="*/ 3212820 h 4639854"/>
              <a:gd name="connsiteX93" fmla="*/ 409643 w 2914718"/>
              <a:gd name="connsiteY93" fmla="*/ 3269970 h 4639854"/>
              <a:gd name="connsiteX94" fmla="*/ 419168 w 2914718"/>
              <a:gd name="connsiteY94" fmla="*/ 3308070 h 4639854"/>
              <a:gd name="connsiteX95" fmla="*/ 428693 w 2914718"/>
              <a:gd name="connsiteY95" fmla="*/ 3384270 h 4639854"/>
              <a:gd name="connsiteX96" fmla="*/ 447743 w 2914718"/>
              <a:gd name="connsiteY96" fmla="*/ 3422370 h 4639854"/>
              <a:gd name="connsiteX97" fmla="*/ 485843 w 2914718"/>
              <a:gd name="connsiteY97" fmla="*/ 3479520 h 4639854"/>
              <a:gd name="connsiteX98" fmla="*/ 495368 w 2914718"/>
              <a:gd name="connsiteY98" fmla="*/ 3508095 h 4639854"/>
              <a:gd name="connsiteX99" fmla="*/ 523943 w 2914718"/>
              <a:gd name="connsiteY99" fmla="*/ 3527145 h 4639854"/>
              <a:gd name="connsiteX100" fmla="*/ 562043 w 2914718"/>
              <a:gd name="connsiteY100" fmla="*/ 3565245 h 4639854"/>
              <a:gd name="connsiteX101" fmla="*/ 628718 w 2914718"/>
              <a:gd name="connsiteY101" fmla="*/ 3612870 h 4639854"/>
              <a:gd name="connsiteX102" fmla="*/ 676343 w 2914718"/>
              <a:gd name="connsiteY102" fmla="*/ 3670020 h 4639854"/>
              <a:gd name="connsiteX103" fmla="*/ 733493 w 2914718"/>
              <a:gd name="connsiteY103" fmla="*/ 3717645 h 4639854"/>
              <a:gd name="connsiteX104" fmla="*/ 790643 w 2914718"/>
              <a:gd name="connsiteY104" fmla="*/ 3774795 h 4639854"/>
              <a:gd name="connsiteX105" fmla="*/ 809693 w 2914718"/>
              <a:gd name="connsiteY105" fmla="*/ 3803370 h 4639854"/>
              <a:gd name="connsiteX106" fmla="*/ 828743 w 2914718"/>
              <a:gd name="connsiteY106" fmla="*/ 3908145 h 4639854"/>
              <a:gd name="connsiteX107" fmla="*/ 847793 w 2914718"/>
              <a:gd name="connsiteY107" fmla="*/ 4031970 h 4639854"/>
              <a:gd name="connsiteX108" fmla="*/ 857318 w 2914718"/>
              <a:gd name="connsiteY108" fmla="*/ 4079595 h 4639854"/>
              <a:gd name="connsiteX109" fmla="*/ 847793 w 2914718"/>
              <a:gd name="connsiteY109" fmla="*/ 4146270 h 4639854"/>
              <a:gd name="connsiteX110" fmla="*/ 809693 w 2914718"/>
              <a:gd name="connsiteY110" fmla="*/ 4241520 h 4639854"/>
              <a:gd name="connsiteX111" fmla="*/ 800168 w 2914718"/>
              <a:gd name="connsiteY111" fmla="*/ 4270095 h 4639854"/>
              <a:gd name="connsiteX112" fmla="*/ 790643 w 2914718"/>
              <a:gd name="connsiteY112" fmla="*/ 4422495 h 4639854"/>
              <a:gd name="connsiteX113" fmla="*/ 771593 w 2914718"/>
              <a:gd name="connsiteY113" fmla="*/ 4479645 h 4639854"/>
              <a:gd name="connsiteX114" fmla="*/ 762068 w 2914718"/>
              <a:gd name="connsiteY114" fmla="*/ 4508220 h 4639854"/>
              <a:gd name="connsiteX115" fmla="*/ 1571693 w 2914718"/>
              <a:gd name="connsiteY115" fmla="*/ 4546320 h 4639854"/>
              <a:gd name="connsiteX116" fmla="*/ 1657418 w 2914718"/>
              <a:gd name="connsiteY116" fmla="*/ 4555845 h 4639854"/>
              <a:gd name="connsiteX117" fmla="*/ 1847918 w 2914718"/>
              <a:gd name="connsiteY117" fmla="*/ 4574895 h 4639854"/>
              <a:gd name="connsiteX118" fmla="*/ 1933643 w 2914718"/>
              <a:gd name="connsiteY118" fmla="*/ 4584420 h 4639854"/>
              <a:gd name="connsiteX119" fmla="*/ 2133668 w 2914718"/>
              <a:gd name="connsiteY119" fmla="*/ 4574895 h 4639854"/>
              <a:gd name="connsiteX120" fmla="*/ 2200343 w 2914718"/>
              <a:gd name="connsiteY120" fmla="*/ 4565370 h 4639854"/>
              <a:gd name="connsiteX121" fmla="*/ 2571818 w 2914718"/>
              <a:gd name="connsiteY121" fmla="*/ 4584420 h 4639854"/>
              <a:gd name="connsiteX122" fmla="*/ 2790893 w 2914718"/>
              <a:gd name="connsiteY122" fmla="*/ 4546320 h 4639854"/>
              <a:gd name="connsiteX123" fmla="*/ 2819468 w 2914718"/>
              <a:gd name="connsiteY123" fmla="*/ 4527270 h 4639854"/>
              <a:gd name="connsiteX124" fmla="*/ 2838518 w 2914718"/>
              <a:gd name="connsiteY124" fmla="*/ 4470120 h 4639854"/>
              <a:gd name="connsiteX125" fmla="*/ 2848043 w 2914718"/>
              <a:gd name="connsiteY125" fmla="*/ 4432020 h 4639854"/>
              <a:gd name="connsiteX126" fmla="*/ 2876618 w 2914718"/>
              <a:gd name="connsiteY126" fmla="*/ 4327245 h 4639854"/>
              <a:gd name="connsiteX127" fmla="*/ 2876618 w 2914718"/>
              <a:gd name="connsiteY127" fmla="*/ 2965170 h 4639854"/>
              <a:gd name="connsiteX128" fmla="*/ 2867093 w 2914718"/>
              <a:gd name="connsiteY128" fmla="*/ 2803245 h 4639854"/>
              <a:gd name="connsiteX129" fmla="*/ 2876618 w 2914718"/>
              <a:gd name="connsiteY129" fmla="*/ 1745970 h 4639854"/>
              <a:gd name="connsiteX130" fmla="*/ 2886143 w 2914718"/>
              <a:gd name="connsiteY130" fmla="*/ 1688820 h 4639854"/>
              <a:gd name="connsiteX131" fmla="*/ 2895668 w 2914718"/>
              <a:gd name="connsiteY131" fmla="*/ 1564995 h 4639854"/>
              <a:gd name="connsiteX132" fmla="*/ 2914718 w 2914718"/>
              <a:gd name="connsiteY132" fmla="*/ 1050645 h 4639854"/>
              <a:gd name="connsiteX133" fmla="*/ 2905193 w 2914718"/>
              <a:gd name="connsiteY133" fmla="*/ 669645 h 4639854"/>
              <a:gd name="connsiteX134" fmla="*/ 2886143 w 2914718"/>
              <a:gd name="connsiteY134" fmla="*/ 593445 h 4639854"/>
              <a:gd name="connsiteX135" fmla="*/ 2876618 w 2914718"/>
              <a:gd name="connsiteY135" fmla="*/ 545820 h 4639854"/>
              <a:gd name="connsiteX136" fmla="*/ 2857568 w 2914718"/>
              <a:gd name="connsiteY136" fmla="*/ 450570 h 4639854"/>
              <a:gd name="connsiteX137" fmla="*/ 2848043 w 2914718"/>
              <a:gd name="connsiteY137" fmla="*/ 345795 h 4639854"/>
              <a:gd name="connsiteX138" fmla="*/ 2838518 w 2914718"/>
              <a:gd name="connsiteY138" fmla="*/ 317220 h 4639854"/>
              <a:gd name="connsiteX139" fmla="*/ 2828993 w 2914718"/>
              <a:gd name="connsiteY139" fmla="*/ 250545 h 4639854"/>
              <a:gd name="connsiteX140" fmla="*/ 2819468 w 2914718"/>
              <a:gd name="connsiteY140" fmla="*/ 193395 h 4639854"/>
              <a:gd name="connsiteX141" fmla="*/ 2790893 w 2914718"/>
              <a:gd name="connsiteY141" fmla="*/ 88620 h 4639854"/>
              <a:gd name="connsiteX142" fmla="*/ 2743268 w 2914718"/>
              <a:gd name="connsiteY142" fmla="*/ 79095 h 4639854"/>
              <a:gd name="connsiteX143" fmla="*/ 2705168 w 2914718"/>
              <a:gd name="connsiteY143" fmla="*/ 69570 h 4639854"/>
              <a:gd name="connsiteX144" fmla="*/ 2628968 w 2914718"/>
              <a:gd name="connsiteY144" fmla="*/ 50520 h 4639854"/>
              <a:gd name="connsiteX145" fmla="*/ 2438468 w 2914718"/>
              <a:gd name="connsiteY145" fmla="*/ 31470 h 4639854"/>
              <a:gd name="connsiteX146" fmla="*/ 1962218 w 2914718"/>
              <a:gd name="connsiteY146" fmla="*/ 12420 h 4639854"/>
              <a:gd name="connsiteX147" fmla="*/ 1619318 w 2914718"/>
              <a:gd name="connsiteY147" fmla="*/ 12420 h 4639854"/>
              <a:gd name="connsiteX148" fmla="*/ 1590743 w 2914718"/>
              <a:gd name="connsiteY148" fmla="*/ 21945 h 4639854"/>
              <a:gd name="connsiteX149" fmla="*/ 1552643 w 2914718"/>
              <a:gd name="connsiteY149" fmla="*/ 31470 h 4639854"/>
              <a:gd name="connsiteX150" fmla="*/ 1524068 w 2914718"/>
              <a:gd name="connsiteY150" fmla="*/ 50520 h 4639854"/>
              <a:gd name="connsiteX151" fmla="*/ 1505018 w 2914718"/>
              <a:gd name="connsiteY151" fmla="*/ 79095 h 4639854"/>
              <a:gd name="connsiteX152" fmla="*/ 1485968 w 2914718"/>
              <a:gd name="connsiteY152" fmla="*/ 107670 h 4639854"/>
              <a:gd name="connsiteX0" fmla="*/ 1460174 w 2888924"/>
              <a:gd name="connsiteY0" fmla="*/ 107670 h 4639854"/>
              <a:gd name="connsiteX1" fmla="*/ 1450649 w 2888924"/>
              <a:gd name="connsiteY1" fmla="*/ 421995 h 4639854"/>
              <a:gd name="connsiteX2" fmla="*/ 1412549 w 2888924"/>
              <a:gd name="connsiteY2" fmla="*/ 469620 h 4639854"/>
              <a:gd name="connsiteX3" fmla="*/ 1279199 w 2888924"/>
              <a:gd name="connsiteY3" fmla="*/ 507720 h 4639854"/>
              <a:gd name="connsiteX4" fmla="*/ 1250624 w 2888924"/>
              <a:gd name="connsiteY4" fmla="*/ 517245 h 4639854"/>
              <a:gd name="connsiteX5" fmla="*/ 1183949 w 2888924"/>
              <a:gd name="connsiteY5" fmla="*/ 602970 h 4639854"/>
              <a:gd name="connsiteX6" fmla="*/ 1164899 w 2888924"/>
              <a:gd name="connsiteY6" fmla="*/ 631545 h 4639854"/>
              <a:gd name="connsiteX7" fmla="*/ 1107749 w 2888924"/>
              <a:gd name="connsiteY7" fmla="*/ 679170 h 4639854"/>
              <a:gd name="connsiteX8" fmla="*/ 1060124 w 2888924"/>
              <a:gd name="connsiteY8" fmla="*/ 726795 h 4639854"/>
              <a:gd name="connsiteX9" fmla="*/ 1041074 w 2888924"/>
              <a:gd name="connsiteY9" fmla="*/ 764895 h 4639854"/>
              <a:gd name="connsiteX10" fmla="*/ 955349 w 2888924"/>
              <a:gd name="connsiteY10" fmla="*/ 841095 h 4639854"/>
              <a:gd name="connsiteX11" fmla="*/ 974399 w 2888924"/>
              <a:gd name="connsiteY11" fmla="*/ 898245 h 4639854"/>
              <a:gd name="connsiteX12" fmla="*/ 993449 w 2888924"/>
              <a:gd name="connsiteY12" fmla="*/ 926820 h 4639854"/>
              <a:gd name="connsiteX13" fmla="*/ 1126799 w 2888924"/>
              <a:gd name="connsiteY13" fmla="*/ 936345 h 4639854"/>
              <a:gd name="connsiteX14" fmla="*/ 1241099 w 2888924"/>
              <a:gd name="connsiteY14" fmla="*/ 974445 h 4639854"/>
              <a:gd name="connsiteX15" fmla="*/ 1269674 w 2888924"/>
              <a:gd name="connsiteY15" fmla="*/ 983970 h 4639854"/>
              <a:gd name="connsiteX16" fmla="*/ 1298249 w 2888924"/>
              <a:gd name="connsiteY16" fmla="*/ 993495 h 4639854"/>
              <a:gd name="connsiteX17" fmla="*/ 1326824 w 2888924"/>
              <a:gd name="connsiteY17" fmla="*/ 1050645 h 4639854"/>
              <a:gd name="connsiteX18" fmla="*/ 1317299 w 2888924"/>
              <a:gd name="connsiteY18" fmla="*/ 1098270 h 4639854"/>
              <a:gd name="connsiteX19" fmla="*/ 1307774 w 2888924"/>
              <a:gd name="connsiteY19" fmla="*/ 1126845 h 4639854"/>
              <a:gd name="connsiteX20" fmla="*/ 1279199 w 2888924"/>
              <a:gd name="connsiteY20" fmla="*/ 1145895 h 4639854"/>
              <a:gd name="connsiteX21" fmla="*/ 1260149 w 2888924"/>
              <a:gd name="connsiteY21" fmla="*/ 1174470 h 4639854"/>
              <a:gd name="connsiteX22" fmla="*/ 1231574 w 2888924"/>
              <a:gd name="connsiteY22" fmla="*/ 1193520 h 4639854"/>
              <a:gd name="connsiteX23" fmla="*/ 1202999 w 2888924"/>
              <a:gd name="connsiteY23" fmla="*/ 1250670 h 4639854"/>
              <a:gd name="connsiteX24" fmla="*/ 1145849 w 2888924"/>
              <a:gd name="connsiteY24" fmla="*/ 1288770 h 4639854"/>
              <a:gd name="connsiteX25" fmla="*/ 1126799 w 2888924"/>
              <a:gd name="connsiteY25" fmla="*/ 1317345 h 4639854"/>
              <a:gd name="connsiteX26" fmla="*/ 983924 w 2888924"/>
              <a:gd name="connsiteY26" fmla="*/ 1326870 h 4639854"/>
              <a:gd name="connsiteX27" fmla="*/ 926774 w 2888924"/>
              <a:gd name="connsiteY27" fmla="*/ 1307820 h 4639854"/>
              <a:gd name="connsiteX28" fmla="*/ 831524 w 2888924"/>
              <a:gd name="connsiteY28" fmla="*/ 1250670 h 4639854"/>
              <a:gd name="connsiteX29" fmla="*/ 774374 w 2888924"/>
              <a:gd name="connsiteY29" fmla="*/ 1231620 h 4639854"/>
              <a:gd name="connsiteX30" fmla="*/ 745799 w 2888924"/>
              <a:gd name="connsiteY30" fmla="*/ 1222095 h 4639854"/>
              <a:gd name="connsiteX31" fmla="*/ 641024 w 2888924"/>
              <a:gd name="connsiteY31" fmla="*/ 1203045 h 4639854"/>
              <a:gd name="connsiteX32" fmla="*/ 612449 w 2888924"/>
              <a:gd name="connsiteY32" fmla="*/ 1231620 h 4639854"/>
              <a:gd name="connsiteX33" fmla="*/ 602924 w 2888924"/>
              <a:gd name="connsiteY33" fmla="*/ 1260195 h 4639854"/>
              <a:gd name="connsiteX34" fmla="*/ 564824 w 2888924"/>
              <a:gd name="connsiteY34" fmla="*/ 1450695 h 4639854"/>
              <a:gd name="connsiteX35" fmla="*/ 536249 w 2888924"/>
              <a:gd name="connsiteY35" fmla="*/ 1536420 h 4639854"/>
              <a:gd name="connsiteX36" fmla="*/ 526724 w 2888924"/>
              <a:gd name="connsiteY36" fmla="*/ 1564995 h 4639854"/>
              <a:gd name="connsiteX37" fmla="*/ 507674 w 2888924"/>
              <a:gd name="connsiteY37" fmla="*/ 1612620 h 4639854"/>
              <a:gd name="connsiteX38" fmla="*/ 498149 w 2888924"/>
              <a:gd name="connsiteY38" fmla="*/ 1641195 h 4639854"/>
              <a:gd name="connsiteX39" fmla="*/ 479099 w 2888924"/>
              <a:gd name="connsiteY39" fmla="*/ 1669770 h 4639854"/>
              <a:gd name="connsiteX40" fmla="*/ 460049 w 2888924"/>
              <a:gd name="connsiteY40" fmla="*/ 1726920 h 4639854"/>
              <a:gd name="connsiteX41" fmla="*/ 440999 w 2888924"/>
              <a:gd name="connsiteY41" fmla="*/ 1812645 h 4639854"/>
              <a:gd name="connsiteX42" fmla="*/ 402899 w 2888924"/>
              <a:gd name="connsiteY42" fmla="*/ 1898370 h 4639854"/>
              <a:gd name="connsiteX43" fmla="*/ 345749 w 2888924"/>
              <a:gd name="connsiteY43" fmla="*/ 2069820 h 4639854"/>
              <a:gd name="connsiteX44" fmla="*/ 326699 w 2888924"/>
              <a:gd name="connsiteY44" fmla="*/ 2126970 h 4639854"/>
              <a:gd name="connsiteX45" fmla="*/ 317174 w 2888924"/>
              <a:gd name="connsiteY45" fmla="*/ 2155545 h 4639854"/>
              <a:gd name="connsiteX46" fmla="*/ 298124 w 2888924"/>
              <a:gd name="connsiteY46" fmla="*/ 2184120 h 4639854"/>
              <a:gd name="connsiteX47" fmla="*/ 260024 w 2888924"/>
              <a:gd name="connsiteY47" fmla="*/ 2317470 h 4639854"/>
              <a:gd name="connsiteX48" fmla="*/ 250499 w 2888924"/>
              <a:gd name="connsiteY48" fmla="*/ 2346045 h 4639854"/>
              <a:gd name="connsiteX49" fmla="*/ 212399 w 2888924"/>
              <a:gd name="connsiteY49" fmla="*/ 2431770 h 4639854"/>
              <a:gd name="connsiteX50" fmla="*/ 202874 w 2888924"/>
              <a:gd name="connsiteY50" fmla="*/ 2460345 h 4639854"/>
              <a:gd name="connsiteX51" fmla="*/ 193349 w 2888924"/>
              <a:gd name="connsiteY51" fmla="*/ 2488920 h 4639854"/>
              <a:gd name="connsiteX52" fmla="*/ 174299 w 2888924"/>
              <a:gd name="connsiteY52" fmla="*/ 2584170 h 4639854"/>
              <a:gd name="connsiteX53" fmla="*/ 164774 w 2888924"/>
              <a:gd name="connsiteY53" fmla="*/ 2612745 h 4639854"/>
              <a:gd name="connsiteX54" fmla="*/ 145724 w 2888924"/>
              <a:gd name="connsiteY54" fmla="*/ 2688945 h 4639854"/>
              <a:gd name="connsiteX55" fmla="*/ 155249 w 2888924"/>
              <a:gd name="connsiteY55" fmla="*/ 2755620 h 4639854"/>
              <a:gd name="connsiteX56" fmla="*/ 183824 w 2888924"/>
              <a:gd name="connsiteY56" fmla="*/ 2774670 h 4639854"/>
              <a:gd name="connsiteX57" fmla="*/ 250499 w 2888924"/>
              <a:gd name="connsiteY57" fmla="*/ 2793720 h 4639854"/>
              <a:gd name="connsiteX58" fmla="*/ 307649 w 2888924"/>
              <a:gd name="connsiteY58" fmla="*/ 2812770 h 4639854"/>
              <a:gd name="connsiteX59" fmla="*/ 364799 w 2888924"/>
              <a:gd name="connsiteY59" fmla="*/ 2822295 h 4639854"/>
              <a:gd name="connsiteX60" fmla="*/ 393374 w 2888924"/>
              <a:gd name="connsiteY60" fmla="*/ 2831820 h 4639854"/>
              <a:gd name="connsiteX61" fmla="*/ 450524 w 2888924"/>
              <a:gd name="connsiteY61" fmla="*/ 2841345 h 4639854"/>
              <a:gd name="connsiteX62" fmla="*/ 507674 w 2888924"/>
              <a:gd name="connsiteY62" fmla="*/ 2860395 h 4639854"/>
              <a:gd name="connsiteX63" fmla="*/ 574349 w 2888924"/>
              <a:gd name="connsiteY63" fmla="*/ 2879445 h 4639854"/>
              <a:gd name="connsiteX64" fmla="*/ 583874 w 2888924"/>
              <a:gd name="connsiteY64" fmla="*/ 2936595 h 4639854"/>
              <a:gd name="connsiteX65" fmla="*/ 593399 w 2888924"/>
              <a:gd name="connsiteY65" fmla="*/ 2974695 h 4639854"/>
              <a:gd name="connsiteX66" fmla="*/ 602924 w 2888924"/>
              <a:gd name="connsiteY66" fmla="*/ 3050895 h 4639854"/>
              <a:gd name="connsiteX67" fmla="*/ 612449 w 2888924"/>
              <a:gd name="connsiteY67" fmla="*/ 3231870 h 4639854"/>
              <a:gd name="connsiteX68" fmla="*/ 641024 w 2888924"/>
              <a:gd name="connsiteY68" fmla="*/ 3222345 h 4639854"/>
              <a:gd name="connsiteX69" fmla="*/ 650549 w 2888924"/>
              <a:gd name="connsiteY69" fmla="*/ 3308070 h 4639854"/>
              <a:gd name="connsiteX70" fmla="*/ 679124 w 2888924"/>
              <a:gd name="connsiteY70" fmla="*/ 3365220 h 4639854"/>
              <a:gd name="connsiteX71" fmla="*/ 688649 w 2888924"/>
              <a:gd name="connsiteY71" fmla="*/ 3393795 h 4639854"/>
              <a:gd name="connsiteX72" fmla="*/ 698174 w 2888924"/>
              <a:gd name="connsiteY72" fmla="*/ 3603345 h 4639854"/>
              <a:gd name="connsiteX73" fmla="*/ 736274 w 2888924"/>
              <a:gd name="connsiteY73" fmla="*/ 3622395 h 4639854"/>
              <a:gd name="connsiteX74" fmla="*/ 764849 w 2888924"/>
              <a:gd name="connsiteY74" fmla="*/ 3631920 h 4639854"/>
              <a:gd name="connsiteX75" fmla="*/ 726749 w 2888924"/>
              <a:gd name="connsiteY75" fmla="*/ 3612870 h 4639854"/>
              <a:gd name="connsiteX76" fmla="*/ 669599 w 2888924"/>
              <a:gd name="connsiteY76" fmla="*/ 3593820 h 4639854"/>
              <a:gd name="connsiteX77" fmla="*/ 583874 w 2888924"/>
              <a:gd name="connsiteY77" fmla="*/ 3536670 h 4639854"/>
              <a:gd name="connsiteX78" fmla="*/ 545774 w 2888924"/>
              <a:gd name="connsiteY78" fmla="*/ 3517620 h 4639854"/>
              <a:gd name="connsiteX79" fmla="*/ 488624 w 2888924"/>
              <a:gd name="connsiteY79" fmla="*/ 3498570 h 4639854"/>
              <a:gd name="connsiteX80" fmla="*/ 440999 w 2888924"/>
              <a:gd name="connsiteY80" fmla="*/ 3460470 h 4639854"/>
              <a:gd name="connsiteX81" fmla="*/ 374324 w 2888924"/>
              <a:gd name="connsiteY81" fmla="*/ 3431895 h 4639854"/>
              <a:gd name="connsiteX82" fmla="*/ 336224 w 2888924"/>
              <a:gd name="connsiteY82" fmla="*/ 3403320 h 4639854"/>
              <a:gd name="connsiteX83" fmla="*/ 260024 w 2888924"/>
              <a:gd name="connsiteY83" fmla="*/ 3355695 h 4639854"/>
              <a:gd name="connsiteX84" fmla="*/ 193349 w 2888924"/>
              <a:gd name="connsiteY84" fmla="*/ 3298545 h 4639854"/>
              <a:gd name="connsiteX85" fmla="*/ 12374 w 2888924"/>
              <a:gd name="connsiteY85" fmla="*/ 3184245 h 4639854"/>
              <a:gd name="connsiteX86" fmla="*/ 21899 w 2888924"/>
              <a:gd name="connsiteY86" fmla="*/ 3117570 h 4639854"/>
              <a:gd name="connsiteX87" fmla="*/ 69524 w 2888924"/>
              <a:gd name="connsiteY87" fmla="*/ 3127095 h 4639854"/>
              <a:gd name="connsiteX88" fmla="*/ 136199 w 2888924"/>
              <a:gd name="connsiteY88" fmla="*/ 3165195 h 4639854"/>
              <a:gd name="connsiteX89" fmla="*/ 250499 w 2888924"/>
              <a:gd name="connsiteY89" fmla="*/ 3193770 h 4639854"/>
              <a:gd name="connsiteX90" fmla="*/ 336224 w 2888924"/>
              <a:gd name="connsiteY90" fmla="*/ 3203295 h 4639854"/>
              <a:gd name="connsiteX91" fmla="*/ 364799 w 2888924"/>
              <a:gd name="connsiteY91" fmla="*/ 3212820 h 4639854"/>
              <a:gd name="connsiteX92" fmla="*/ 383849 w 2888924"/>
              <a:gd name="connsiteY92" fmla="*/ 3269970 h 4639854"/>
              <a:gd name="connsiteX93" fmla="*/ 393374 w 2888924"/>
              <a:gd name="connsiteY93" fmla="*/ 3308070 h 4639854"/>
              <a:gd name="connsiteX94" fmla="*/ 402899 w 2888924"/>
              <a:gd name="connsiteY94" fmla="*/ 3384270 h 4639854"/>
              <a:gd name="connsiteX95" fmla="*/ 421949 w 2888924"/>
              <a:gd name="connsiteY95" fmla="*/ 3422370 h 4639854"/>
              <a:gd name="connsiteX96" fmla="*/ 460049 w 2888924"/>
              <a:gd name="connsiteY96" fmla="*/ 3479520 h 4639854"/>
              <a:gd name="connsiteX97" fmla="*/ 469574 w 2888924"/>
              <a:gd name="connsiteY97" fmla="*/ 3508095 h 4639854"/>
              <a:gd name="connsiteX98" fmla="*/ 498149 w 2888924"/>
              <a:gd name="connsiteY98" fmla="*/ 3527145 h 4639854"/>
              <a:gd name="connsiteX99" fmla="*/ 536249 w 2888924"/>
              <a:gd name="connsiteY99" fmla="*/ 3565245 h 4639854"/>
              <a:gd name="connsiteX100" fmla="*/ 602924 w 2888924"/>
              <a:gd name="connsiteY100" fmla="*/ 3612870 h 4639854"/>
              <a:gd name="connsiteX101" fmla="*/ 650549 w 2888924"/>
              <a:gd name="connsiteY101" fmla="*/ 3670020 h 4639854"/>
              <a:gd name="connsiteX102" fmla="*/ 707699 w 2888924"/>
              <a:gd name="connsiteY102" fmla="*/ 3717645 h 4639854"/>
              <a:gd name="connsiteX103" fmla="*/ 764849 w 2888924"/>
              <a:gd name="connsiteY103" fmla="*/ 3774795 h 4639854"/>
              <a:gd name="connsiteX104" fmla="*/ 783899 w 2888924"/>
              <a:gd name="connsiteY104" fmla="*/ 3803370 h 4639854"/>
              <a:gd name="connsiteX105" fmla="*/ 802949 w 2888924"/>
              <a:gd name="connsiteY105" fmla="*/ 3908145 h 4639854"/>
              <a:gd name="connsiteX106" fmla="*/ 821999 w 2888924"/>
              <a:gd name="connsiteY106" fmla="*/ 4031970 h 4639854"/>
              <a:gd name="connsiteX107" fmla="*/ 831524 w 2888924"/>
              <a:gd name="connsiteY107" fmla="*/ 4079595 h 4639854"/>
              <a:gd name="connsiteX108" fmla="*/ 821999 w 2888924"/>
              <a:gd name="connsiteY108" fmla="*/ 4146270 h 4639854"/>
              <a:gd name="connsiteX109" fmla="*/ 783899 w 2888924"/>
              <a:gd name="connsiteY109" fmla="*/ 4241520 h 4639854"/>
              <a:gd name="connsiteX110" fmla="*/ 774374 w 2888924"/>
              <a:gd name="connsiteY110" fmla="*/ 4270095 h 4639854"/>
              <a:gd name="connsiteX111" fmla="*/ 764849 w 2888924"/>
              <a:gd name="connsiteY111" fmla="*/ 4422495 h 4639854"/>
              <a:gd name="connsiteX112" fmla="*/ 745799 w 2888924"/>
              <a:gd name="connsiteY112" fmla="*/ 4479645 h 4639854"/>
              <a:gd name="connsiteX113" fmla="*/ 736274 w 2888924"/>
              <a:gd name="connsiteY113" fmla="*/ 4508220 h 4639854"/>
              <a:gd name="connsiteX114" fmla="*/ 1545899 w 2888924"/>
              <a:gd name="connsiteY114" fmla="*/ 4546320 h 4639854"/>
              <a:gd name="connsiteX115" fmla="*/ 1631624 w 2888924"/>
              <a:gd name="connsiteY115" fmla="*/ 4555845 h 4639854"/>
              <a:gd name="connsiteX116" fmla="*/ 1822124 w 2888924"/>
              <a:gd name="connsiteY116" fmla="*/ 4574895 h 4639854"/>
              <a:gd name="connsiteX117" fmla="*/ 1907849 w 2888924"/>
              <a:gd name="connsiteY117" fmla="*/ 4584420 h 4639854"/>
              <a:gd name="connsiteX118" fmla="*/ 2107874 w 2888924"/>
              <a:gd name="connsiteY118" fmla="*/ 4574895 h 4639854"/>
              <a:gd name="connsiteX119" fmla="*/ 2174549 w 2888924"/>
              <a:gd name="connsiteY119" fmla="*/ 4565370 h 4639854"/>
              <a:gd name="connsiteX120" fmla="*/ 2546024 w 2888924"/>
              <a:gd name="connsiteY120" fmla="*/ 4584420 h 4639854"/>
              <a:gd name="connsiteX121" fmla="*/ 2765099 w 2888924"/>
              <a:gd name="connsiteY121" fmla="*/ 4546320 h 4639854"/>
              <a:gd name="connsiteX122" fmla="*/ 2793674 w 2888924"/>
              <a:gd name="connsiteY122" fmla="*/ 4527270 h 4639854"/>
              <a:gd name="connsiteX123" fmla="*/ 2812724 w 2888924"/>
              <a:gd name="connsiteY123" fmla="*/ 4470120 h 4639854"/>
              <a:gd name="connsiteX124" fmla="*/ 2822249 w 2888924"/>
              <a:gd name="connsiteY124" fmla="*/ 4432020 h 4639854"/>
              <a:gd name="connsiteX125" fmla="*/ 2850824 w 2888924"/>
              <a:gd name="connsiteY125" fmla="*/ 4327245 h 4639854"/>
              <a:gd name="connsiteX126" fmla="*/ 2850824 w 2888924"/>
              <a:gd name="connsiteY126" fmla="*/ 2965170 h 4639854"/>
              <a:gd name="connsiteX127" fmla="*/ 2841299 w 2888924"/>
              <a:gd name="connsiteY127" fmla="*/ 2803245 h 4639854"/>
              <a:gd name="connsiteX128" fmla="*/ 2850824 w 2888924"/>
              <a:gd name="connsiteY128" fmla="*/ 1745970 h 4639854"/>
              <a:gd name="connsiteX129" fmla="*/ 2860349 w 2888924"/>
              <a:gd name="connsiteY129" fmla="*/ 1688820 h 4639854"/>
              <a:gd name="connsiteX130" fmla="*/ 2869874 w 2888924"/>
              <a:gd name="connsiteY130" fmla="*/ 1564995 h 4639854"/>
              <a:gd name="connsiteX131" fmla="*/ 2888924 w 2888924"/>
              <a:gd name="connsiteY131" fmla="*/ 1050645 h 4639854"/>
              <a:gd name="connsiteX132" fmla="*/ 2879399 w 2888924"/>
              <a:gd name="connsiteY132" fmla="*/ 669645 h 4639854"/>
              <a:gd name="connsiteX133" fmla="*/ 2860349 w 2888924"/>
              <a:gd name="connsiteY133" fmla="*/ 593445 h 4639854"/>
              <a:gd name="connsiteX134" fmla="*/ 2850824 w 2888924"/>
              <a:gd name="connsiteY134" fmla="*/ 545820 h 4639854"/>
              <a:gd name="connsiteX135" fmla="*/ 2831774 w 2888924"/>
              <a:gd name="connsiteY135" fmla="*/ 450570 h 4639854"/>
              <a:gd name="connsiteX136" fmla="*/ 2822249 w 2888924"/>
              <a:gd name="connsiteY136" fmla="*/ 345795 h 4639854"/>
              <a:gd name="connsiteX137" fmla="*/ 2812724 w 2888924"/>
              <a:gd name="connsiteY137" fmla="*/ 317220 h 4639854"/>
              <a:gd name="connsiteX138" fmla="*/ 2803199 w 2888924"/>
              <a:gd name="connsiteY138" fmla="*/ 250545 h 4639854"/>
              <a:gd name="connsiteX139" fmla="*/ 2793674 w 2888924"/>
              <a:gd name="connsiteY139" fmla="*/ 193395 h 4639854"/>
              <a:gd name="connsiteX140" fmla="*/ 2765099 w 2888924"/>
              <a:gd name="connsiteY140" fmla="*/ 88620 h 4639854"/>
              <a:gd name="connsiteX141" fmla="*/ 2717474 w 2888924"/>
              <a:gd name="connsiteY141" fmla="*/ 79095 h 4639854"/>
              <a:gd name="connsiteX142" fmla="*/ 2679374 w 2888924"/>
              <a:gd name="connsiteY142" fmla="*/ 69570 h 4639854"/>
              <a:gd name="connsiteX143" fmla="*/ 2603174 w 2888924"/>
              <a:gd name="connsiteY143" fmla="*/ 50520 h 4639854"/>
              <a:gd name="connsiteX144" fmla="*/ 2412674 w 2888924"/>
              <a:gd name="connsiteY144" fmla="*/ 31470 h 4639854"/>
              <a:gd name="connsiteX145" fmla="*/ 1936424 w 2888924"/>
              <a:gd name="connsiteY145" fmla="*/ 12420 h 4639854"/>
              <a:gd name="connsiteX146" fmla="*/ 1593524 w 2888924"/>
              <a:gd name="connsiteY146" fmla="*/ 12420 h 4639854"/>
              <a:gd name="connsiteX147" fmla="*/ 1564949 w 2888924"/>
              <a:gd name="connsiteY147" fmla="*/ 21945 h 4639854"/>
              <a:gd name="connsiteX148" fmla="*/ 1526849 w 2888924"/>
              <a:gd name="connsiteY148" fmla="*/ 31470 h 4639854"/>
              <a:gd name="connsiteX149" fmla="*/ 1498274 w 2888924"/>
              <a:gd name="connsiteY149" fmla="*/ 50520 h 4639854"/>
              <a:gd name="connsiteX150" fmla="*/ 1479224 w 2888924"/>
              <a:gd name="connsiteY150" fmla="*/ 79095 h 4639854"/>
              <a:gd name="connsiteX151" fmla="*/ 1460174 w 2888924"/>
              <a:gd name="connsiteY151" fmla="*/ 107670 h 4639854"/>
              <a:gd name="connsiteX0" fmla="*/ 1452222 w 2880972"/>
              <a:gd name="connsiteY0" fmla="*/ 107670 h 4639854"/>
              <a:gd name="connsiteX1" fmla="*/ 1442697 w 2880972"/>
              <a:gd name="connsiteY1" fmla="*/ 421995 h 4639854"/>
              <a:gd name="connsiteX2" fmla="*/ 1404597 w 2880972"/>
              <a:gd name="connsiteY2" fmla="*/ 469620 h 4639854"/>
              <a:gd name="connsiteX3" fmla="*/ 1271247 w 2880972"/>
              <a:gd name="connsiteY3" fmla="*/ 507720 h 4639854"/>
              <a:gd name="connsiteX4" fmla="*/ 1242672 w 2880972"/>
              <a:gd name="connsiteY4" fmla="*/ 517245 h 4639854"/>
              <a:gd name="connsiteX5" fmla="*/ 1175997 w 2880972"/>
              <a:gd name="connsiteY5" fmla="*/ 602970 h 4639854"/>
              <a:gd name="connsiteX6" fmla="*/ 1156947 w 2880972"/>
              <a:gd name="connsiteY6" fmla="*/ 631545 h 4639854"/>
              <a:gd name="connsiteX7" fmla="*/ 1099797 w 2880972"/>
              <a:gd name="connsiteY7" fmla="*/ 679170 h 4639854"/>
              <a:gd name="connsiteX8" fmla="*/ 1052172 w 2880972"/>
              <a:gd name="connsiteY8" fmla="*/ 726795 h 4639854"/>
              <a:gd name="connsiteX9" fmla="*/ 1033122 w 2880972"/>
              <a:gd name="connsiteY9" fmla="*/ 764895 h 4639854"/>
              <a:gd name="connsiteX10" fmla="*/ 947397 w 2880972"/>
              <a:gd name="connsiteY10" fmla="*/ 841095 h 4639854"/>
              <a:gd name="connsiteX11" fmla="*/ 966447 w 2880972"/>
              <a:gd name="connsiteY11" fmla="*/ 898245 h 4639854"/>
              <a:gd name="connsiteX12" fmla="*/ 985497 w 2880972"/>
              <a:gd name="connsiteY12" fmla="*/ 926820 h 4639854"/>
              <a:gd name="connsiteX13" fmla="*/ 1118847 w 2880972"/>
              <a:gd name="connsiteY13" fmla="*/ 936345 h 4639854"/>
              <a:gd name="connsiteX14" fmla="*/ 1233147 w 2880972"/>
              <a:gd name="connsiteY14" fmla="*/ 974445 h 4639854"/>
              <a:gd name="connsiteX15" fmla="*/ 1261722 w 2880972"/>
              <a:gd name="connsiteY15" fmla="*/ 983970 h 4639854"/>
              <a:gd name="connsiteX16" fmla="*/ 1290297 w 2880972"/>
              <a:gd name="connsiteY16" fmla="*/ 993495 h 4639854"/>
              <a:gd name="connsiteX17" fmla="*/ 1318872 w 2880972"/>
              <a:gd name="connsiteY17" fmla="*/ 1050645 h 4639854"/>
              <a:gd name="connsiteX18" fmla="*/ 1309347 w 2880972"/>
              <a:gd name="connsiteY18" fmla="*/ 1098270 h 4639854"/>
              <a:gd name="connsiteX19" fmla="*/ 1299822 w 2880972"/>
              <a:gd name="connsiteY19" fmla="*/ 1126845 h 4639854"/>
              <a:gd name="connsiteX20" fmla="*/ 1271247 w 2880972"/>
              <a:gd name="connsiteY20" fmla="*/ 1145895 h 4639854"/>
              <a:gd name="connsiteX21" fmla="*/ 1252197 w 2880972"/>
              <a:gd name="connsiteY21" fmla="*/ 1174470 h 4639854"/>
              <a:gd name="connsiteX22" fmla="*/ 1223622 w 2880972"/>
              <a:gd name="connsiteY22" fmla="*/ 1193520 h 4639854"/>
              <a:gd name="connsiteX23" fmla="*/ 1195047 w 2880972"/>
              <a:gd name="connsiteY23" fmla="*/ 1250670 h 4639854"/>
              <a:gd name="connsiteX24" fmla="*/ 1137897 w 2880972"/>
              <a:gd name="connsiteY24" fmla="*/ 1288770 h 4639854"/>
              <a:gd name="connsiteX25" fmla="*/ 1118847 w 2880972"/>
              <a:gd name="connsiteY25" fmla="*/ 1317345 h 4639854"/>
              <a:gd name="connsiteX26" fmla="*/ 975972 w 2880972"/>
              <a:gd name="connsiteY26" fmla="*/ 1326870 h 4639854"/>
              <a:gd name="connsiteX27" fmla="*/ 918822 w 2880972"/>
              <a:gd name="connsiteY27" fmla="*/ 1307820 h 4639854"/>
              <a:gd name="connsiteX28" fmla="*/ 823572 w 2880972"/>
              <a:gd name="connsiteY28" fmla="*/ 1250670 h 4639854"/>
              <a:gd name="connsiteX29" fmla="*/ 766422 w 2880972"/>
              <a:gd name="connsiteY29" fmla="*/ 1231620 h 4639854"/>
              <a:gd name="connsiteX30" fmla="*/ 737847 w 2880972"/>
              <a:gd name="connsiteY30" fmla="*/ 1222095 h 4639854"/>
              <a:gd name="connsiteX31" fmla="*/ 633072 w 2880972"/>
              <a:gd name="connsiteY31" fmla="*/ 1203045 h 4639854"/>
              <a:gd name="connsiteX32" fmla="*/ 604497 w 2880972"/>
              <a:gd name="connsiteY32" fmla="*/ 1231620 h 4639854"/>
              <a:gd name="connsiteX33" fmla="*/ 594972 w 2880972"/>
              <a:gd name="connsiteY33" fmla="*/ 1260195 h 4639854"/>
              <a:gd name="connsiteX34" fmla="*/ 556872 w 2880972"/>
              <a:gd name="connsiteY34" fmla="*/ 1450695 h 4639854"/>
              <a:gd name="connsiteX35" fmla="*/ 528297 w 2880972"/>
              <a:gd name="connsiteY35" fmla="*/ 1536420 h 4639854"/>
              <a:gd name="connsiteX36" fmla="*/ 518772 w 2880972"/>
              <a:gd name="connsiteY36" fmla="*/ 1564995 h 4639854"/>
              <a:gd name="connsiteX37" fmla="*/ 499722 w 2880972"/>
              <a:gd name="connsiteY37" fmla="*/ 1612620 h 4639854"/>
              <a:gd name="connsiteX38" fmla="*/ 490197 w 2880972"/>
              <a:gd name="connsiteY38" fmla="*/ 1641195 h 4639854"/>
              <a:gd name="connsiteX39" fmla="*/ 471147 w 2880972"/>
              <a:gd name="connsiteY39" fmla="*/ 1669770 h 4639854"/>
              <a:gd name="connsiteX40" fmla="*/ 452097 w 2880972"/>
              <a:gd name="connsiteY40" fmla="*/ 1726920 h 4639854"/>
              <a:gd name="connsiteX41" fmla="*/ 433047 w 2880972"/>
              <a:gd name="connsiteY41" fmla="*/ 1812645 h 4639854"/>
              <a:gd name="connsiteX42" fmla="*/ 394947 w 2880972"/>
              <a:gd name="connsiteY42" fmla="*/ 1898370 h 4639854"/>
              <a:gd name="connsiteX43" fmla="*/ 337797 w 2880972"/>
              <a:gd name="connsiteY43" fmla="*/ 2069820 h 4639854"/>
              <a:gd name="connsiteX44" fmla="*/ 318747 w 2880972"/>
              <a:gd name="connsiteY44" fmla="*/ 2126970 h 4639854"/>
              <a:gd name="connsiteX45" fmla="*/ 309222 w 2880972"/>
              <a:gd name="connsiteY45" fmla="*/ 2155545 h 4639854"/>
              <a:gd name="connsiteX46" fmla="*/ 290172 w 2880972"/>
              <a:gd name="connsiteY46" fmla="*/ 2184120 h 4639854"/>
              <a:gd name="connsiteX47" fmla="*/ 252072 w 2880972"/>
              <a:gd name="connsiteY47" fmla="*/ 2317470 h 4639854"/>
              <a:gd name="connsiteX48" fmla="*/ 242547 w 2880972"/>
              <a:gd name="connsiteY48" fmla="*/ 2346045 h 4639854"/>
              <a:gd name="connsiteX49" fmla="*/ 204447 w 2880972"/>
              <a:gd name="connsiteY49" fmla="*/ 2431770 h 4639854"/>
              <a:gd name="connsiteX50" fmla="*/ 194922 w 2880972"/>
              <a:gd name="connsiteY50" fmla="*/ 2460345 h 4639854"/>
              <a:gd name="connsiteX51" fmla="*/ 185397 w 2880972"/>
              <a:gd name="connsiteY51" fmla="*/ 2488920 h 4639854"/>
              <a:gd name="connsiteX52" fmla="*/ 166347 w 2880972"/>
              <a:gd name="connsiteY52" fmla="*/ 2584170 h 4639854"/>
              <a:gd name="connsiteX53" fmla="*/ 156822 w 2880972"/>
              <a:gd name="connsiteY53" fmla="*/ 2612745 h 4639854"/>
              <a:gd name="connsiteX54" fmla="*/ 137772 w 2880972"/>
              <a:gd name="connsiteY54" fmla="*/ 2688945 h 4639854"/>
              <a:gd name="connsiteX55" fmla="*/ 147297 w 2880972"/>
              <a:gd name="connsiteY55" fmla="*/ 2755620 h 4639854"/>
              <a:gd name="connsiteX56" fmla="*/ 175872 w 2880972"/>
              <a:gd name="connsiteY56" fmla="*/ 2774670 h 4639854"/>
              <a:gd name="connsiteX57" fmla="*/ 242547 w 2880972"/>
              <a:gd name="connsiteY57" fmla="*/ 2793720 h 4639854"/>
              <a:gd name="connsiteX58" fmla="*/ 299697 w 2880972"/>
              <a:gd name="connsiteY58" fmla="*/ 2812770 h 4639854"/>
              <a:gd name="connsiteX59" fmla="*/ 356847 w 2880972"/>
              <a:gd name="connsiteY59" fmla="*/ 2822295 h 4639854"/>
              <a:gd name="connsiteX60" fmla="*/ 385422 w 2880972"/>
              <a:gd name="connsiteY60" fmla="*/ 2831820 h 4639854"/>
              <a:gd name="connsiteX61" fmla="*/ 442572 w 2880972"/>
              <a:gd name="connsiteY61" fmla="*/ 2841345 h 4639854"/>
              <a:gd name="connsiteX62" fmla="*/ 499722 w 2880972"/>
              <a:gd name="connsiteY62" fmla="*/ 2860395 h 4639854"/>
              <a:gd name="connsiteX63" fmla="*/ 566397 w 2880972"/>
              <a:gd name="connsiteY63" fmla="*/ 2879445 h 4639854"/>
              <a:gd name="connsiteX64" fmla="*/ 575922 w 2880972"/>
              <a:gd name="connsiteY64" fmla="*/ 2936595 h 4639854"/>
              <a:gd name="connsiteX65" fmla="*/ 585447 w 2880972"/>
              <a:gd name="connsiteY65" fmla="*/ 2974695 h 4639854"/>
              <a:gd name="connsiteX66" fmla="*/ 594972 w 2880972"/>
              <a:gd name="connsiteY66" fmla="*/ 3050895 h 4639854"/>
              <a:gd name="connsiteX67" fmla="*/ 604497 w 2880972"/>
              <a:gd name="connsiteY67" fmla="*/ 3231870 h 4639854"/>
              <a:gd name="connsiteX68" fmla="*/ 633072 w 2880972"/>
              <a:gd name="connsiteY68" fmla="*/ 3222345 h 4639854"/>
              <a:gd name="connsiteX69" fmla="*/ 642597 w 2880972"/>
              <a:gd name="connsiteY69" fmla="*/ 3308070 h 4639854"/>
              <a:gd name="connsiteX70" fmla="*/ 671172 w 2880972"/>
              <a:gd name="connsiteY70" fmla="*/ 3365220 h 4639854"/>
              <a:gd name="connsiteX71" fmla="*/ 680697 w 2880972"/>
              <a:gd name="connsiteY71" fmla="*/ 3393795 h 4639854"/>
              <a:gd name="connsiteX72" fmla="*/ 690222 w 2880972"/>
              <a:gd name="connsiteY72" fmla="*/ 3603345 h 4639854"/>
              <a:gd name="connsiteX73" fmla="*/ 728322 w 2880972"/>
              <a:gd name="connsiteY73" fmla="*/ 3622395 h 4639854"/>
              <a:gd name="connsiteX74" fmla="*/ 756897 w 2880972"/>
              <a:gd name="connsiteY74" fmla="*/ 3631920 h 4639854"/>
              <a:gd name="connsiteX75" fmla="*/ 718797 w 2880972"/>
              <a:gd name="connsiteY75" fmla="*/ 3612870 h 4639854"/>
              <a:gd name="connsiteX76" fmla="*/ 661647 w 2880972"/>
              <a:gd name="connsiteY76" fmla="*/ 3593820 h 4639854"/>
              <a:gd name="connsiteX77" fmla="*/ 575922 w 2880972"/>
              <a:gd name="connsiteY77" fmla="*/ 3536670 h 4639854"/>
              <a:gd name="connsiteX78" fmla="*/ 537822 w 2880972"/>
              <a:gd name="connsiteY78" fmla="*/ 3517620 h 4639854"/>
              <a:gd name="connsiteX79" fmla="*/ 480672 w 2880972"/>
              <a:gd name="connsiteY79" fmla="*/ 3498570 h 4639854"/>
              <a:gd name="connsiteX80" fmla="*/ 433047 w 2880972"/>
              <a:gd name="connsiteY80" fmla="*/ 3460470 h 4639854"/>
              <a:gd name="connsiteX81" fmla="*/ 366372 w 2880972"/>
              <a:gd name="connsiteY81" fmla="*/ 3431895 h 4639854"/>
              <a:gd name="connsiteX82" fmla="*/ 328272 w 2880972"/>
              <a:gd name="connsiteY82" fmla="*/ 3403320 h 4639854"/>
              <a:gd name="connsiteX83" fmla="*/ 252072 w 2880972"/>
              <a:gd name="connsiteY83" fmla="*/ 3355695 h 4639854"/>
              <a:gd name="connsiteX84" fmla="*/ 185397 w 2880972"/>
              <a:gd name="connsiteY84" fmla="*/ 3298545 h 4639854"/>
              <a:gd name="connsiteX85" fmla="*/ 4422 w 2880972"/>
              <a:gd name="connsiteY85" fmla="*/ 3184245 h 4639854"/>
              <a:gd name="connsiteX86" fmla="*/ 61572 w 2880972"/>
              <a:gd name="connsiteY86" fmla="*/ 3127095 h 4639854"/>
              <a:gd name="connsiteX87" fmla="*/ 128247 w 2880972"/>
              <a:gd name="connsiteY87" fmla="*/ 3165195 h 4639854"/>
              <a:gd name="connsiteX88" fmla="*/ 242547 w 2880972"/>
              <a:gd name="connsiteY88" fmla="*/ 3193770 h 4639854"/>
              <a:gd name="connsiteX89" fmla="*/ 328272 w 2880972"/>
              <a:gd name="connsiteY89" fmla="*/ 3203295 h 4639854"/>
              <a:gd name="connsiteX90" fmla="*/ 356847 w 2880972"/>
              <a:gd name="connsiteY90" fmla="*/ 3212820 h 4639854"/>
              <a:gd name="connsiteX91" fmla="*/ 375897 w 2880972"/>
              <a:gd name="connsiteY91" fmla="*/ 3269970 h 4639854"/>
              <a:gd name="connsiteX92" fmla="*/ 385422 w 2880972"/>
              <a:gd name="connsiteY92" fmla="*/ 3308070 h 4639854"/>
              <a:gd name="connsiteX93" fmla="*/ 394947 w 2880972"/>
              <a:gd name="connsiteY93" fmla="*/ 3384270 h 4639854"/>
              <a:gd name="connsiteX94" fmla="*/ 413997 w 2880972"/>
              <a:gd name="connsiteY94" fmla="*/ 3422370 h 4639854"/>
              <a:gd name="connsiteX95" fmla="*/ 452097 w 2880972"/>
              <a:gd name="connsiteY95" fmla="*/ 3479520 h 4639854"/>
              <a:gd name="connsiteX96" fmla="*/ 461622 w 2880972"/>
              <a:gd name="connsiteY96" fmla="*/ 3508095 h 4639854"/>
              <a:gd name="connsiteX97" fmla="*/ 490197 w 2880972"/>
              <a:gd name="connsiteY97" fmla="*/ 3527145 h 4639854"/>
              <a:gd name="connsiteX98" fmla="*/ 528297 w 2880972"/>
              <a:gd name="connsiteY98" fmla="*/ 3565245 h 4639854"/>
              <a:gd name="connsiteX99" fmla="*/ 594972 w 2880972"/>
              <a:gd name="connsiteY99" fmla="*/ 3612870 h 4639854"/>
              <a:gd name="connsiteX100" fmla="*/ 642597 w 2880972"/>
              <a:gd name="connsiteY100" fmla="*/ 3670020 h 4639854"/>
              <a:gd name="connsiteX101" fmla="*/ 699747 w 2880972"/>
              <a:gd name="connsiteY101" fmla="*/ 3717645 h 4639854"/>
              <a:gd name="connsiteX102" fmla="*/ 756897 w 2880972"/>
              <a:gd name="connsiteY102" fmla="*/ 3774795 h 4639854"/>
              <a:gd name="connsiteX103" fmla="*/ 775947 w 2880972"/>
              <a:gd name="connsiteY103" fmla="*/ 3803370 h 4639854"/>
              <a:gd name="connsiteX104" fmla="*/ 794997 w 2880972"/>
              <a:gd name="connsiteY104" fmla="*/ 3908145 h 4639854"/>
              <a:gd name="connsiteX105" fmla="*/ 814047 w 2880972"/>
              <a:gd name="connsiteY105" fmla="*/ 4031970 h 4639854"/>
              <a:gd name="connsiteX106" fmla="*/ 823572 w 2880972"/>
              <a:gd name="connsiteY106" fmla="*/ 4079595 h 4639854"/>
              <a:gd name="connsiteX107" fmla="*/ 814047 w 2880972"/>
              <a:gd name="connsiteY107" fmla="*/ 4146270 h 4639854"/>
              <a:gd name="connsiteX108" fmla="*/ 775947 w 2880972"/>
              <a:gd name="connsiteY108" fmla="*/ 4241520 h 4639854"/>
              <a:gd name="connsiteX109" fmla="*/ 766422 w 2880972"/>
              <a:gd name="connsiteY109" fmla="*/ 4270095 h 4639854"/>
              <a:gd name="connsiteX110" fmla="*/ 756897 w 2880972"/>
              <a:gd name="connsiteY110" fmla="*/ 4422495 h 4639854"/>
              <a:gd name="connsiteX111" fmla="*/ 737847 w 2880972"/>
              <a:gd name="connsiteY111" fmla="*/ 4479645 h 4639854"/>
              <a:gd name="connsiteX112" fmla="*/ 728322 w 2880972"/>
              <a:gd name="connsiteY112" fmla="*/ 4508220 h 4639854"/>
              <a:gd name="connsiteX113" fmla="*/ 1537947 w 2880972"/>
              <a:gd name="connsiteY113" fmla="*/ 4546320 h 4639854"/>
              <a:gd name="connsiteX114" fmla="*/ 1623672 w 2880972"/>
              <a:gd name="connsiteY114" fmla="*/ 4555845 h 4639854"/>
              <a:gd name="connsiteX115" fmla="*/ 1814172 w 2880972"/>
              <a:gd name="connsiteY115" fmla="*/ 4574895 h 4639854"/>
              <a:gd name="connsiteX116" fmla="*/ 1899897 w 2880972"/>
              <a:gd name="connsiteY116" fmla="*/ 4584420 h 4639854"/>
              <a:gd name="connsiteX117" fmla="*/ 2099922 w 2880972"/>
              <a:gd name="connsiteY117" fmla="*/ 4574895 h 4639854"/>
              <a:gd name="connsiteX118" fmla="*/ 2166597 w 2880972"/>
              <a:gd name="connsiteY118" fmla="*/ 4565370 h 4639854"/>
              <a:gd name="connsiteX119" fmla="*/ 2538072 w 2880972"/>
              <a:gd name="connsiteY119" fmla="*/ 4584420 h 4639854"/>
              <a:gd name="connsiteX120" fmla="*/ 2757147 w 2880972"/>
              <a:gd name="connsiteY120" fmla="*/ 4546320 h 4639854"/>
              <a:gd name="connsiteX121" fmla="*/ 2785722 w 2880972"/>
              <a:gd name="connsiteY121" fmla="*/ 4527270 h 4639854"/>
              <a:gd name="connsiteX122" fmla="*/ 2804772 w 2880972"/>
              <a:gd name="connsiteY122" fmla="*/ 4470120 h 4639854"/>
              <a:gd name="connsiteX123" fmla="*/ 2814297 w 2880972"/>
              <a:gd name="connsiteY123" fmla="*/ 4432020 h 4639854"/>
              <a:gd name="connsiteX124" fmla="*/ 2842872 w 2880972"/>
              <a:gd name="connsiteY124" fmla="*/ 4327245 h 4639854"/>
              <a:gd name="connsiteX125" fmla="*/ 2842872 w 2880972"/>
              <a:gd name="connsiteY125" fmla="*/ 2965170 h 4639854"/>
              <a:gd name="connsiteX126" fmla="*/ 2833347 w 2880972"/>
              <a:gd name="connsiteY126" fmla="*/ 2803245 h 4639854"/>
              <a:gd name="connsiteX127" fmla="*/ 2842872 w 2880972"/>
              <a:gd name="connsiteY127" fmla="*/ 1745970 h 4639854"/>
              <a:gd name="connsiteX128" fmla="*/ 2852397 w 2880972"/>
              <a:gd name="connsiteY128" fmla="*/ 1688820 h 4639854"/>
              <a:gd name="connsiteX129" fmla="*/ 2861922 w 2880972"/>
              <a:gd name="connsiteY129" fmla="*/ 1564995 h 4639854"/>
              <a:gd name="connsiteX130" fmla="*/ 2880972 w 2880972"/>
              <a:gd name="connsiteY130" fmla="*/ 1050645 h 4639854"/>
              <a:gd name="connsiteX131" fmla="*/ 2871447 w 2880972"/>
              <a:gd name="connsiteY131" fmla="*/ 669645 h 4639854"/>
              <a:gd name="connsiteX132" fmla="*/ 2852397 w 2880972"/>
              <a:gd name="connsiteY132" fmla="*/ 593445 h 4639854"/>
              <a:gd name="connsiteX133" fmla="*/ 2842872 w 2880972"/>
              <a:gd name="connsiteY133" fmla="*/ 545820 h 4639854"/>
              <a:gd name="connsiteX134" fmla="*/ 2823822 w 2880972"/>
              <a:gd name="connsiteY134" fmla="*/ 450570 h 4639854"/>
              <a:gd name="connsiteX135" fmla="*/ 2814297 w 2880972"/>
              <a:gd name="connsiteY135" fmla="*/ 345795 h 4639854"/>
              <a:gd name="connsiteX136" fmla="*/ 2804772 w 2880972"/>
              <a:gd name="connsiteY136" fmla="*/ 317220 h 4639854"/>
              <a:gd name="connsiteX137" fmla="*/ 2795247 w 2880972"/>
              <a:gd name="connsiteY137" fmla="*/ 250545 h 4639854"/>
              <a:gd name="connsiteX138" fmla="*/ 2785722 w 2880972"/>
              <a:gd name="connsiteY138" fmla="*/ 193395 h 4639854"/>
              <a:gd name="connsiteX139" fmla="*/ 2757147 w 2880972"/>
              <a:gd name="connsiteY139" fmla="*/ 88620 h 4639854"/>
              <a:gd name="connsiteX140" fmla="*/ 2709522 w 2880972"/>
              <a:gd name="connsiteY140" fmla="*/ 79095 h 4639854"/>
              <a:gd name="connsiteX141" fmla="*/ 2671422 w 2880972"/>
              <a:gd name="connsiteY141" fmla="*/ 69570 h 4639854"/>
              <a:gd name="connsiteX142" fmla="*/ 2595222 w 2880972"/>
              <a:gd name="connsiteY142" fmla="*/ 50520 h 4639854"/>
              <a:gd name="connsiteX143" fmla="*/ 2404722 w 2880972"/>
              <a:gd name="connsiteY143" fmla="*/ 31470 h 4639854"/>
              <a:gd name="connsiteX144" fmla="*/ 1928472 w 2880972"/>
              <a:gd name="connsiteY144" fmla="*/ 12420 h 4639854"/>
              <a:gd name="connsiteX145" fmla="*/ 1585572 w 2880972"/>
              <a:gd name="connsiteY145" fmla="*/ 12420 h 4639854"/>
              <a:gd name="connsiteX146" fmla="*/ 1556997 w 2880972"/>
              <a:gd name="connsiteY146" fmla="*/ 21945 h 4639854"/>
              <a:gd name="connsiteX147" fmla="*/ 1518897 w 2880972"/>
              <a:gd name="connsiteY147" fmla="*/ 31470 h 4639854"/>
              <a:gd name="connsiteX148" fmla="*/ 1490322 w 2880972"/>
              <a:gd name="connsiteY148" fmla="*/ 50520 h 4639854"/>
              <a:gd name="connsiteX149" fmla="*/ 1471272 w 2880972"/>
              <a:gd name="connsiteY149" fmla="*/ 79095 h 4639854"/>
              <a:gd name="connsiteX150" fmla="*/ 1452222 w 2880972"/>
              <a:gd name="connsiteY150" fmla="*/ 107670 h 4639854"/>
              <a:gd name="connsiteX0" fmla="*/ 1390650 w 2819400"/>
              <a:gd name="connsiteY0" fmla="*/ 107670 h 4639854"/>
              <a:gd name="connsiteX1" fmla="*/ 1381125 w 2819400"/>
              <a:gd name="connsiteY1" fmla="*/ 421995 h 4639854"/>
              <a:gd name="connsiteX2" fmla="*/ 1343025 w 2819400"/>
              <a:gd name="connsiteY2" fmla="*/ 469620 h 4639854"/>
              <a:gd name="connsiteX3" fmla="*/ 1209675 w 2819400"/>
              <a:gd name="connsiteY3" fmla="*/ 507720 h 4639854"/>
              <a:gd name="connsiteX4" fmla="*/ 1181100 w 2819400"/>
              <a:gd name="connsiteY4" fmla="*/ 517245 h 4639854"/>
              <a:gd name="connsiteX5" fmla="*/ 1114425 w 2819400"/>
              <a:gd name="connsiteY5" fmla="*/ 602970 h 4639854"/>
              <a:gd name="connsiteX6" fmla="*/ 1095375 w 2819400"/>
              <a:gd name="connsiteY6" fmla="*/ 631545 h 4639854"/>
              <a:gd name="connsiteX7" fmla="*/ 1038225 w 2819400"/>
              <a:gd name="connsiteY7" fmla="*/ 679170 h 4639854"/>
              <a:gd name="connsiteX8" fmla="*/ 990600 w 2819400"/>
              <a:gd name="connsiteY8" fmla="*/ 726795 h 4639854"/>
              <a:gd name="connsiteX9" fmla="*/ 971550 w 2819400"/>
              <a:gd name="connsiteY9" fmla="*/ 764895 h 4639854"/>
              <a:gd name="connsiteX10" fmla="*/ 885825 w 2819400"/>
              <a:gd name="connsiteY10" fmla="*/ 841095 h 4639854"/>
              <a:gd name="connsiteX11" fmla="*/ 904875 w 2819400"/>
              <a:gd name="connsiteY11" fmla="*/ 898245 h 4639854"/>
              <a:gd name="connsiteX12" fmla="*/ 923925 w 2819400"/>
              <a:gd name="connsiteY12" fmla="*/ 926820 h 4639854"/>
              <a:gd name="connsiteX13" fmla="*/ 1057275 w 2819400"/>
              <a:gd name="connsiteY13" fmla="*/ 936345 h 4639854"/>
              <a:gd name="connsiteX14" fmla="*/ 1171575 w 2819400"/>
              <a:gd name="connsiteY14" fmla="*/ 974445 h 4639854"/>
              <a:gd name="connsiteX15" fmla="*/ 1200150 w 2819400"/>
              <a:gd name="connsiteY15" fmla="*/ 983970 h 4639854"/>
              <a:gd name="connsiteX16" fmla="*/ 1228725 w 2819400"/>
              <a:gd name="connsiteY16" fmla="*/ 993495 h 4639854"/>
              <a:gd name="connsiteX17" fmla="*/ 1257300 w 2819400"/>
              <a:gd name="connsiteY17" fmla="*/ 1050645 h 4639854"/>
              <a:gd name="connsiteX18" fmla="*/ 1247775 w 2819400"/>
              <a:gd name="connsiteY18" fmla="*/ 1098270 h 4639854"/>
              <a:gd name="connsiteX19" fmla="*/ 1238250 w 2819400"/>
              <a:gd name="connsiteY19" fmla="*/ 1126845 h 4639854"/>
              <a:gd name="connsiteX20" fmla="*/ 1209675 w 2819400"/>
              <a:gd name="connsiteY20" fmla="*/ 1145895 h 4639854"/>
              <a:gd name="connsiteX21" fmla="*/ 1190625 w 2819400"/>
              <a:gd name="connsiteY21" fmla="*/ 1174470 h 4639854"/>
              <a:gd name="connsiteX22" fmla="*/ 1162050 w 2819400"/>
              <a:gd name="connsiteY22" fmla="*/ 1193520 h 4639854"/>
              <a:gd name="connsiteX23" fmla="*/ 1133475 w 2819400"/>
              <a:gd name="connsiteY23" fmla="*/ 1250670 h 4639854"/>
              <a:gd name="connsiteX24" fmla="*/ 1076325 w 2819400"/>
              <a:gd name="connsiteY24" fmla="*/ 1288770 h 4639854"/>
              <a:gd name="connsiteX25" fmla="*/ 1057275 w 2819400"/>
              <a:gd name="connsiteY25" fmla="*/ 1317345 h 4639854"/>
              <a:gd name="connsiteX26" fmla="*/ 914400 w 2819400"/>
              <a:gd name="connsiteY26" fmla="*/ 1326870 h 4639854"/>
              <a:gd name="connsiteX27" fmla="*/ 857250 w 2819400"/>
              <a:gd name="connsiteY27" fmla="*/ 1307820 h 4639854"/>
              <a:gd name="connsiteX28" fmla="*/ 762000 w 2819400"/>
              <a:gd name="connsiteY28" fmla="*/ 1250670 h 4639854"/>
              <a:gd name="connsiteX29" fmla="*/ 704850 w 2819400"/>
              <a:gd name="connsiteY29" fmla="*/ 1231620 h 4639854"/>
              <a:gd name="connsiteX30" fmla="*/ 676275 w 2819400"/>
              <a:gd name="connsiteY30" fmla="*/ 1222095 h 4639854"/>
              <a:gd name="connsiteX31" fmla="*/ 571500 w 2819400"/>
              <a:gd name="connsiteY31" fmla="*/ 1203045 h 4639854"/>
              <a:gd name="connsiteX32" fmla="*/ 542925 w 2819400"/>
              <a:gd name="connsiteY32" fmla="*/ 1231620 h 4639854"/>
              <a:gd name="connsiteX33" fmla="*/ 533400 w 2819400"/>
              <a:gd name="connsiteY33" fmla="*/ 1260195 h 4639854"/>
              <a:gd name="connsiteX34" fmla="*/ 495300 w 2819400"/>
              <a:gd name="connsiteY34" fmla="*/ 1450695 h 4639854"/>
              <a:gd name="connsiteX35" fmla="*/ 466725 w 2819400"/>
              <a:gd name="connsiteY35" fmla="*/ 1536420 h 4639854"/>
              <a:gd name="connsiteX36" fmla="*/ 457200 w 2819400"/>
              <a:gd name="connsiteY36" fmla="*/ 1564995 h 4639854"/>
              <a:gd name="connsiteX37" fmla="*/ 438150 w 2819400"/>
              <a:gd name="connsiteY37" fmla="*/ 1612620 h 4639854"/>
              <a:gd name="connsiteX38" fmla="*/ 428625 w 2819400"/>
              <a:gd name="connsiteY38" fmla="*/ 1641195 h 4639854"/>
              <a:gd name="connsiteX39" fmla="*/ 409575 w 2819400"/>
              <a:gd name="connsiteY39" fmla="*/ 1669770 h 4639854"/>
              <a:gd name="connsiteX40" fmla="*/ 390525 w 2819400"/>
              <a:gd name="connsiteY40" fmla="*/ 1726920 h 4639854"/>
              <a:gd name="connsiteX41" fmla="*/ 371475 w 2819400"/>
              <a:gd name="connsiteY41" fmla="*/ 1812645 h 4639854"/>
              <a:gd name="connsiteX42" fmla="*/ 333375 w 2819400"/>
              <a:gd name="connsiteY42" fmla="*/ 1898370 h 4639854"/>
              <a:gd name="connsiteX43" fmla="*/ 276225 w 2819400"/>
              <a:gd name="connsiteY43" fmla="*/ 2069820 h 4639854"/>
              <a:gd name="connsiteX44" fmla="*/ 257175 w 2819400"/>
              <a:gd name="connsiteY44" fmla="*/ 2126970 h 4639854"/>
              <a:gd name="connsiteX45" fmla="*/ 247650 w 2819400"/>
              <a:gd name="connsiteY45" fmla="*/ 2155545 h 4639854"/>
              <a:gd name="connsiteX46" fmla="*/ 228600 w 2819400"/>
              <a:gd name="connsiteY46" fmla="*/ 2184120 h 4639854"/>
              <a:gd name="connsiteX47" fmla="*/ 190500 w 2819400"/>
              <a:gd name="connsiteY47" fmla="*/ 2317470 h 4639854"/>
              <a:gd name="connsiteX48" fmla="*/ 180975 w 2819400"/>
              <a:gd name="connsiteY48" fmla="*/ 2346045 h 4639854"/>
              <a:gd name="connsiteX49" fmla="*/ 142875 w 2819400"/>
              <a:gd name="connsiteY49" fmla="*/ 2431770 h 4639854"/>
              <a:gd name="connsiteX50" fmla="*/ 133350 w 2819400"/>
              <a:gd name="connsiteY50" fmla="*/ 2460345 h 4639854"/>
              <a:gd name="connsiteX51" fmla="*/ 123825 w 2819400"/>
              <a:gd name="connsiteY51" fmla="*/ 2488920 h 4639854"/>
              <a:gd name="connsiteX52" fmla="*/ 104775 w 2819400"/>
              <a:gd name="connsiteY52" fmla="*/ 2584170 h 4639854"/>
              <a:gd name="connsiteX53" fmla="*/ 95250 w 2819400"/>
              <a:gd name="connsiteY53" fmla="*/ 2612745 h 4639854"/>
              <a:gd name="connsiteX54" fmla="*/ 76200 w 2819400"/>
              <a:gd name="connsiteY54" fmla="*/ 2688945 h 4639854"/>
              <a:gd name="connsiteX55" fmla="*/ 85725 w 2819400"/>
              <a:gd name="connsiteY55" fmla="*/ 2755620 h 4639854"/>
              <a:gd name="connsiteX56" fmla="*/ 114300 w 2819400"/>
              <a:gd name="connsiteY56" fmla="*/ 2774670 h 4639854"/>
              <a:gd name="connsiteX57" fmla="*/ 180975 w 2819400"/>
              <a:gd name="connsiteY57" fmla="*/ 2793720 h 4639854"/>
              <a:gd name="connsiteX58" fmla="*/ 238125 w 2819400"/>
              <a:gd name="connsiteY58" fmla="*/ 2812770 h 4639854"/>
              <a:gd name="connsiteX59" fmla="*/ 295275 w 2819400"/>
              <a:gd name="connsiteY59" fmla="*/ 2822295 h 4639854"/>
              <a:gd name="connsiteX60" fmla="*/ 323850 w 2819400"/>
              <a:gd name="connsiteY60" fmla="*/ 2831820 h 4639854"/>
              <a:gd name="connsiteX61" fmla="*/ 381000 w 2819400"/>
              <a:gd name="connsiteY61" fmla="*/ 2841345 h 4639854"/>
              <a:gd name="connsiteX62" fmla="*/ 438150 w 2819400"/>
              <a:gd name="connsiteY62" fmla="*/ 2860395 h 4639854"/>
              <a:gd name="connsiteX63" fmla="*/ 504825 w 2819400"/>
              <a:gd name="connsiteY63" fmla="*/ 2879445 h 4639854"/>
              <a:gd name="connsiteX64" fmla="*/ 514350 w 2819400"/>
              <a:gd name="connsiteY64" fmla="*/ 2936595 h 4639854"/>
              <a:gd name="connsiteX65" fmla="*/ 523875 w 2819400"/>
              <a:gd name="connsiteY65" fmla="*/ 2974695 h 4639854"/>
              <a:gd name="connsiteX66" fmla="*/ 533400 w 2819400"/>
              <a:gd name="connsiteY66" fmla="*/ 3050895 h 4639854"/>
              <a:gd name="connsiteX67" fmla="*/ 542925 w 2819400"/>
              <a:gd name="connsiteY67" fmla="*/ 3231870 h 4639854"/>
              <a:gd name="connsiteX68" fmla="*/ 571500 w 2819400"/>
              <a:gd name="connsiteY68" fmla="*/ 3222345 h 4639854"/>
              <a:gd name="connsiteX69" fmla="*/ 581025 w 2819400"/>
              <a:gd name="connsiteY69" fmla="*/ 3308070 h 4639854"/>
              <a:gd name="connsiteX70" fmla="*/ 609600 w 2819400"/>
              <a:gd name="connsiteY70" fmla="*/ 3365220 h 4639854"/>
              <a:gd name="connsiteX71" fmla="*/ 619125 w 2819400"/>
              <a:gd name="connsiteY71" fmla="*/ 3393795 h 4639854"/>
              <a:gd name="connsiteX72" fmla="*/ 628650 w 2819400"/>
              <a:gd name="connsiteY72" fmla="*/ 3603345 h 4639854"/>
              <a:gd name="connsiteX73" fmla="*/ 666750 w 2819400"/>
              <a:gd name="connsiteY73" fmla="*/ 3622395 h 4639854"/>
              <a:gd name="connsiteX74" fmla="*/ 695325 w 2819400"/>
              <a:gd name="connsiteY74" fmla="*/ 3631920 h 4639854"/>
              <a:gd name="connsiteX75" fmla="*/ 657225 w 2819400"/>
              <a:gd name="connsiteY75" fmla="*/ 3612870 h 4639854"/>
              <a:gd name="connsiteX76" fmla="*/ 600075 w 2819400"/>
              <a:gd name="connsiteY76" fmla="*/ 3593820 h 4639854"/>
              <a:gd name="connsiteX77" fmla="*/ 514350 w 2819400"/>
              <a:gd name="connsiteY77" fmla="*/ 3536670 h 4639854"/>
              <a:gd name="connsiteX78" fmla="*/ 476250 w 2819400"/>
              <a:gd name="connsiteY78" fmla="*/ 3517620 h 4639854"/>
              <a:gd name="connsiteX79" fmla="*/ 419100 w 2819400"/>
              <a:gd name="connsiteY79" fmla="*/ 3498570 h 4639854"/>
              <a:gd name="connsiteX80" fmla="*/ 371475 w 2819400"/>
              <a:gd name="connsiteY80" fmla="*/ 3460470 h 4639854"/>
              <a:gd name="connsiteX81" fmla="*/ 304800 w 2819400"/>
              <a:gd name="connsiteY81" fmla="*/ 3431895 h 4639854"/>
              <a:gd name="connsiteX82" fmla="*/ 266700 w 2819400"/>
              <a:gd name="connsiteY82" fmla="*/ 3403320 h 4639854"/>
              <a:gd name="connsiteX83" fmla="*/ 190500 w 2819400"/>
              <a:gd name="connsiteY83" fmla="*/ 3355695 h 4639854"/>
              <a:gd name="connsiteX84" fmla="*/ 123825 w 2819400"/>
              <a:gd name="connsiteY84" fmla="*/ 3298545 h 4639854"/>
              <a:gd name="connsiteX85" fmla="*/ 0 w 2819400"/>
              <a:gd name="connsiteY85" fmla="*/ 3127095 h 4639854"/>
              <a:gd name="connsiteX86" fmla="*/ 66675 w 2819400"/>
              <a:gd name="connsiteY86" fmla="*/ 3165195 h 4639854"/>
              <a:gd name="connsiteX87" fmla="*/ 180975 w 2819400"/>
              <a:gd name="connsiteY87" fmla="*/ 3193770 h 4639854"/>
              <a:gd name="connsiteX88" fmla="*/ 266700 w 2819400"/>
              <a:gd name="connsiteY88" fmla="*/ 3203295 h 4639854"/>
              <a:gd name="connsiteX89" fmla="*/ 295275 w 2819400"/>
              <a:gd name="connsiteY89" fmla="*/ 3212820 h 4639854"/>
              <a:gd name="connsiteX90" fmla="*/ 314325 w 2819400"/>
              <a:gd name="connsiteY90" fmla="*/ 3269970 h 4639854"/>
              <a:gd name="connsiteX91" fmla="*/ 323850 w 2819400"/>
              <a:gd name="connsiteY91" fmla="*/ 3308070 h 4639854"/>
              <a:gd name="connsiteX92" fmla="*/ 333375 w 2819400"/>
              <a:gd name="connsiteY92" fmla="*/ 3384270 h 4639854"/>
              <a:gd name="connsiteX93" fmla="*/ 352425 w 2819400"/>
              <a:gd name="connsiteY93" fmla="*/ 3422370 h 4639854"/>
              <a:gd name="connsiteX94" fmla="*/ 390525 w 2819400"/>
              <a:gd name="connsiteY94" fmla="*/ 3479520 h 4639854"/>
              <a:gd name="connsiteX95" fmla="*/ 400050 w 2819400"/>
              <a:gd name="connsiteY95" fmla="*/ 3508095 h 4639854"/>
              <a:gd name="connsiteX96" fmla="*/ 428625 w 2819400"/>
              <a:gd name="connsiteY96" fmla="*/ 3527145 h 4639854"/>
              <a:gd name="connsiteX97" fmla="*/ 466725 w 2819400"/>
              <a:gd name="connsiteY97" fmla="*/ 3565245 h 4639854"/>
              <a:gd name="connsiteX98" fmla="*/ 533400 w 2819400"/>
              <a:gd name="connsiteY98" fmla="*/ 3612870 h 4639854"/>
              <a:gd name="connsiteX99" fmla="*/ 581025 w 2819400"/>
              <a:gd name="connsiteY99" fmla="*/ 3670020 h 4639854"/>
              <a:gd name="connsiteX100" fmla="*/ 638175 w 2819400"/>
              <a:gd name="connsiteY100" fmla="*/ 3717645 h 4639854"/>
              <a:gd name="connsiteX101" fmla="*/ 695325 w 2819400"/>
              <a:gd name="connsiteY101" fmla="*/ 3774795 h 4639854"/>
              <a:gd name="connsiteX102" fmla="*/ 714375 w 2819400"/>
              <a:gd name="connsiteY102" fmla="*/ 3803370 h 4639854"/>
              <a:gd name="connsiteX103" fmla="*/ 733425 w 2819400"/>
              <a:gd name="connsiteY103" fmla="*/ 3908145 h 4639854"/>
              <a:gd name="connsiteX104" fmla="*/ 752475 w 2819400"/>
              <a:gd name="connsiteY104" fmla="*/ 4031970 h 4639854"/>
              <a:gd name="connsiteX105" fmla="*/ 762000 w 2819400"/>
              <a:gd name="connsiteY105" fmla="*/ 4079595 h 4639854"/>
              <a:gd name="connsiteX106" fmla="*/ 752475 w 2819400"/>
              <a:gd name="connsiteY106" fmla="*/ 4146270 h 4639854"/>
              <a:gd name="connsiteX107" fmla="*/ 714375 w 2819400"/>
              <a:gd name="connsiteY107" fmla="*/ 4241520 h 4639854"/>
              <a:gd name="connsiteX108" fmla="*/ 704850 w 2819400"/>
              <a:gd name="connsiteY108" fmla="*/ 4270095 h 4639854"/>
              <a:gd name="connsiteX109" fmla="*/ 695325 w 2819400"/>
              <a:gd name="connsiteY109" fmla="*/ 4422495 h 4639854"/>
              <a:gd name="connsiteX110" fmla="*/ 676275 w 2819400"/>
              <a:gd name="connsiteY110" fmla="*/ 4479645 h 4639854"/>
              <a:gd name="connsiteX111" fmla="*/ 666750 w 2819400"/>
              <a:gd name="connsiteY111" fmla="*/ 4508220 h 4639854"/>
              <a:gd name="connsiteX112" fmla="*/ 1476375 w 2819400"/>
              <a:gd name="connsiteY112" fmla="*/ 4546320 h 4639854"/>
              <a:gd name="connsiteX113" fmla="*/ 1562100 w 2819400"/>
              <a:gd name="connsiteY113" fmla="*/ 4555845 h 4639854"/>
              <a:gd name="connsiteX114" fmla="*/ 1752600 w 2819400"/>
              <a:gd name="connsiteY114" fmla="*/ 4574895 h 4639854"/>
              <a:gd name="connsiteX115" fmla="*/ 1838325 w 2819400"/>
              <a:gd name="connsiteY115" fmla="*/ 4584420 h 4639854"/>
              <a:gd name="connsiteX116" fmla="*/ 2038350 w 2819400"/>
              <a:gd name="connsiteY116" fmla="*/ 4574895 h 4639854"/>
              <a:gd name="connsiteX117" fmla="*/ 2105025 w 2819400"/>
              <a:gd name="connsiteY117" fmla="*/ 4565370 h 4639854"/>
              <a:gd name="connsiteX118" fmla="*/ 2476500 w 2819400"/>
              <a:gd name="connsiteY118" fmla="*/ 4584420 h 4639854"/>
              <a:gd name="connsiteX119" fmla="*/ 2695575 w 2819400"/>
              <a:gd name="connsiteY119" fmla="*/ 4546320 h 4639854"/>
              <a:gd name="connsiteX120" fmla="*/ 2724150 w 2819400"/>
              <a:gd name="connsiteY120" fmla="*/ 4527270 h 4639854"/>
              <a:gd name="connsiteX121" fmla="*/ 2743200 w 2819400"/>
              <a:gd name="connsiteY121" fmla="*/ 4470120 h 4639854"/>
              <a:gd name="connsiteX122" fmla="*/ 2752725 w 2819400"/>
              <a:gd name="connsiteY122" fmla="*/ 4432020 h 4639854"/>
              <a:gd name="connsiteX123" fmla="*/ 2781300 w 2819400"/>
              <a:gd name="connsiteY123" fmla="*/ 4327245 h 4639854"/>
              <a:gd name="connsiteX124" fmla="*/ 2781300 w 2819400"/>
              <a:gd name="connsiteY124" fmla="*/ 2965170 h 4639854"/>
              <a:gd name="connsiteX125" fmla="*/ 2771775 w 2819400"/>
              <a:gd name="connsiteY125" fmla="*/ 2803245 h 4639854"/>
              <a:gd name="connsiteX126" fmla="*/ 2781300 w 2819400"/>
              <a:gd name="connsiteY126" fmla="*/ 1745970 h 4639854"/>
              <a:gd name="connsiteX127" fmla="*/ 2790825 w 2819400"/>
              <a:gd name="connsiteY127" fmla="*/ 1688820 h 4639854"/>
              <a:gd name="connsiteX128" fmla="*/ 2800350 w 2819400"/>
              <a:gd name="connsiteY128" fmla="*/ 1564995 h 4639854"/>
              <a:gd name="connsiteX129" fmla="*/ 2819400 w 2819400"/>
              <a:gd name="connsiteY129" fmla="*/ 1050645 h 4639854"/>
              <a:gd name="connsiteX130" fmla="*/ 2809875 w 2819400"/>
              <a:gd name="connsiteY130" fmla="*/ 669645 h 4639854"/>
              <a:gd name="connsiteX131" fmla="*/ 2790825 w 2819400"/>
              <a:gd name="connsiteY131" fmla="*/ 593445 h 4639854"/>
              <a:gd name="connsiteX132" fmla="*/ 2781300 w 2819400"/>
              <a:gd name="connsiteY132" fmla="*/ 545820 h 4639854"/>
              <a:gd name="connsiteX133" fmla="*/ 2762250 w 2819400"/>
              <a:gd name="connsiteY133" fmla="*/ 450570 h 4639854"/>
              <a:gd name="connsiteX134" fmla="*/ 2752725 w 2819400"/>
              <a:gd name="connsiteY134" fmla="*/ 345795 h 4639854"/>
              <a:gd name="connsiteX135" fmla="*/ 2743200 w 2819400"/>
              <a:gd name="connsiteY135" fmla="*/ 317220 h 4639854"/>
              <a:gd name="connsiteX136" fmla="*/ 2733675 w 2819400"/>
              <a:gd name="connsiteY136" fmla="*/ 250545 h 4639854"/>
              <a:gd name="connsiteX137" fmla="*/ 2724150 w 2819400"/>
              <a:gd name="connsiteY137" fmla="*/ 193395 h 4639854"/>
              <a:gd name="connsiteX138" fmla="*/ 2695575 w 2819400"/>
              <a:gd name="connsiteY138" fmla="*/ 88620 h 4639854"/>
              <a:gd name="connsiteX139" fmla="*/ 2647950 w 2819400"/>
              <a:gd name="connsiteY139" fmla="*/ 79095 h 4639854"/>
              <a:gd name="connsiteX140" fmla="*/ 2609850 w 2819400"/>
              <a:gd name="connsiteY140" fmla="*/ 69570 h 4639854"/>
              <a:gd name="connsiteX141" fmla="*/ 2533650 w 2819400"/>
              <a:gd name="connsiteY141" fmla="*/ 50520 h 4639854"/>
              <a:gd name="connsiteX142" fmla="*/ 2343150 w 2819400"/>
              <a:gd name="connsiteY142" fmla="*/ 31470 h 4639854"/>
              <a:gd name="connsiteX143" fmla="*/ 1866900 w 2819400"/>
              <a:gd name="connsiteY143" fmla="*/ 12420 h 4639854"/>
              <a:gd name="connsiteX144" fmla="*/ 1524000 w 2819400"/>
              <a:gd name="connsiteY144" fmla="*/ 12420 h 4639854"/>
              <a:gd name="connsiteX145" fmla="*/ 1495425 w 2819400"/>
              <a:gd name="connsiteY145" fmla="*/ 21945 h 4639854"/>
              <a:gd name="connsiteX146" fmla="*/ 1457325 w 2819400"/>
              <a:gd name="connsiteY146" fmla="*/ 31470 h 4639854"/>
              <a:gd name="connsiteX147" fmla="*/ 1428750 w 2819400"/>
              <a:gd name="connsiteY147" fmla="*/ 50520 h 4639854"/>
              <a:gd name="connsiteX148" fmla="*/ 1409700 w 2819400"/>
              <a:gd name="connsiteY148" fmla="*/ 79095 h 4639854"/>
              <a:gd name="connsiteX149" fmla="*/ 1390650 w 2819400"/>
              <a:gd name="connsiteY149" fmla="*/ 107670 h 4639854"/>
              <a:gd name="connsiteX0" fmla="*/ 1325257 w 2754007"/>
              <a:gd name="connsiteY0" fmla="*/ 107670 h 4639854"/>
              <a:gd name="connsiteX1" fmla="*/ 1315732 w 2754007"/>
              <a:gd name="connsiteY1" fmla="*/ 421995 h 4639854"/>
              <a:gd name="connsiteX2" fmla="*/ 1277632 w 2754007"/>
              <a:gd name="connsiteY2" fmla="*/ 469620 h 4639854"/>
              <a:gd name="connsiteX3" fmla="*/ 1144282 w 2754007"/>
              <a:gd name="connsiteY3" fmla="*/ 507720 h 4639854"/>
              <a:gd name="connsiteX4" fmla="*/ 1115707 w 2754007"/>
              <a:gd name="connsiteY4" fmla="*/ 517245 h 4639854"/>
              <a:gd name="connsiteX5" fmla="*/ 1049032 w 2754007"/>
              <a:gd name="connsiteY5" fmla="*/ 602970 h 4639854"/>
              <a:gd name="connsiteX6" fmla="*/ 1029982 w 2754007"/>
              <a:gd name="connsiteY6" fmla="*/ 631545 h 4639854"/>
              <a:gd name="connsiteX7" fmla="*/ 972832 w 2754007"/>
              <a:gd name="connsiteY7" fmla="*/ 679170 h 4639854"/>
              <a:gd name="connsiteX8" fmla="*/ 925207 w 2754007"/>
              <a:gd name="connsiteY8" fmla="*/ 726795 h 4639854"/>
              <a:gd name="connsiteX9" fmla="*/ 906157 w 2754007"/>
              <a:gd name="connsiteY9" fmla="*/ 764895 h 4639854"/>
              <a:gd name="connsiteX10" fmla="*/ 820432 w 2754007"/>
              <a:gd name="connsiteY10" fmla="*/ 841095 h 4639854"/>
              <a:gd name="connsiteX11" fmla="*/ 839482 w 2754007"/>
              <a:gd name="connsiteY11" fmla="*/ 898245 h 4639854"/>
              <a:gd name="connsiteX12" fmla="*/ 858532 w 2754007"/>
              <a:gd name="connsiteY12" fmla="*/ 926820 h 4639854"/>
              <a:gd name="connsiteX13" fmla="*/ 991882 w 2754007"/>
              <a:gd name="connsiteY13" fmla="*/ 936345 h 4639854"/>
              <a:gd name="connsiteX14" fmla="*/ 1106182 w 2754007"/>
              <a:gd name="connsiteY14" fmla="*/ 974445 h 4639854"/>
              <a:gd name="connsiteX15" fmla="*/ 1134757 w 2754007"/>
              <a:gd name="connsiteY15" fmla="*/ 983970 h 4639854"/>
              <a:gd name="connsiteX16" fmla="*/ 1163332 w 2754007"/>
              <a:gd name="connsiteY16" fmla="*/ 993495 h 4639854"/>
              <a:gd name="connsiteX17" fmla="*/ 1191907 w 2754007"/>
              <a:gd name="connsiteY17" fmla="*/ 1050645 h 4639854"/>
              <a:gd name="connsiteX18" fmla="*/ 1182382 w 2754007"/>
              <a:gd name="connsiteY18" fmla="*/ 1098270 h 4639854"/>
              <a:gd name="connsiteX19" fmla="*/ 1172857 w 2754007"/>
              <a:gd name="connsiteY19" fmla="*/ 1126845 h 4639854"/>
              <a:gd name="connsiteX20" fmla="*/ 1144282 w 2754007"/>
              <a:gd name="connsiteY20" fmla="*/ 1145895 h 4639854"/>
              <a:gd name="connsiteX21" fmla="*/ 1125232 w 2754007"/>
              <a:gd name="connsiteY21" fmla="*/ 1174470 h 4639854"/>
              <a:gd name="connsiteX22" fmla="*/ 1096657 w 2754007"/>
              <a:gd name="connsiteY22" fmla="*/ 1193520 h 4639854"/>
              <a:gd name="connsiteX23" fmla="*/ 1068082 w 2754007"/>
              <a:gd name="connsiteY23" fmla="*/ 1250670 h 4639854"/>
              <a:gd name="connsiteX24" fmla="*/ 1010932 w 2754007"/>
              <a:gd name="connsiteY24" fmla="*/ 1288770 h 4639854"/>
              <a:gd name="connsiteX25" fmla="*/ 991882 w 2754007"/>
              <a:gd name="connsiteY25" fmla="*/ 1317345 h 4639854"/>
              <a:gd name="connsiteX26" fmla="*/ 849007 w 2754007"/>
              <a:gd name="connsiteY26" fmla="*/ 1326870 h 4639854"/>
              <a:gd name="connsiteX27" fmla="*/ 791857 w 2754007"/>
              <a:gd name="connsiteY27" fmla="*/ 1307820 h 4639854"/>
              <a:gd name="connsiteX28" fmla="*/ 696607 w 2754007"/>
              <a:gd name="connsiteY28" fmla="*/ 1250670 h 4639854"/>
              <a:gd name="connsiteX29" fmla="*/ 639457 w 2754007"/>
              <a:gd name="connsiteY29" fmla="*/ 1231620 h 4639854"/>
              <a:gd name="connsiteX30" fmla="*/ 610882 w 2754007"/>
              <a:gd name="connsiteY30" fmla="*/ 1222095 h 4639854"/>
              <a:gd name="connsiteX31" fmla="*/ 506107 w 2754007"/>
              <a:gd name="connsiteY31" fmla="*/ 1203045 h 4639854"/>
              <a:gd name="connsiteX32" fmla="*/ 477532 w 2754007"/>
              <a:gd name="connsiteY32" fmla="*/ 1231620 h 4639854"/>
              <a:gd name="connsiteX33" fmla="*/ 468007 w 2754007"/>
              <a:gd name="connsiteY33" fmla="*/ 1260195 h 4639854"/>
              <a:gd name="connsiteX34" fmla="*/ 429907 w 2754007"/>
              <a:gd name="connsiteY34" fmla="*/ 1450695 h 4639854"/>
              <a:gd name="connsiteX35" fmla="*/ 401332 w 2754007"/>
              <a:gd name="connsiteY35" fmla="*/ 1536420 h 4639854"/>
              <a:gd name="connsiteX36" fmla="*/ 391807 w 2754007"/>
              <a:gd name="connsiteY36" fmla="*/ 1564995 h 4639854"/>
              <a:gd name="connsiteX37" fmla="*/ 372757 w 2754007"/>
              <a:gd name="connsiteY37" fmla="*/ 1612620 h 4639854"/>
              <a:gd name="connsiteX38" fmla="*/ 363232 w 2754007"/>
              <a:gd name="connsiteY38" fmla="*/ 1641195 h 4639854"/>
              <a:gd name="connsiteX39" fmla="*/ 344182 w 2754007"/>
              <a:gd name="connsiteY39" fmla="*/ 1669770 h 4639854"/>
              <a:gd name="connsiteX40" fmla="*/ 325132 w 2754007"/>
              <a:gd name="connsiteY40" fmla="*/ 1726920 h 4639854"/>
              <a:gd name="connsiteX41" fmla="*/ 306082 w 2754007"/>
              <a:gd name="connsiteY41" fmla="*/ 1812645 h 4639854"/>
              <a:gd name="connsiteX42" fmla="*/ 267982 w 2754007"/>
              <a:gd name="connsiteY42" fmla="*/ 1898370 h 4639854"/>
              <a:gd name="connsiteX43" fmla="*/ 210832 w 2754007"/>
              <a:gd name="connsiteY43" fmla="*/ 2069820 h 4639854"/>
              <a:gd name="connsiteX44" fmla="*/ 191782 w 2754007"/>
              <a:gd name="connsiteY44" fmla="*/ 2126970 h 4639854"/>
              <a:gd name="connsiteX45" fmla="*/ 182257 w 2754007"/>
              <a:gd name="connsiteY45" fmla="*/ 2155545 h 4639854"/>
              <a:gd name="connsiteX46" fmla="*/ 163207 w 2754007"/>
              <a:gd name="connsiteY46" fmla="*/ 2184120 h 4639854"/>
              <a:gd name="connsiteX47" fmla="*/ 125107 w 2754007"/>
              <a:gd name="connsiteY47" fmla="*/ 2317470 h 4639854"/>
              <a:gd name="connsiteX48" fmla="*/ 115582 w 2754007"/>
              <a:gd name="connsiteY48" fmla="*/ 2346045 h 4639854"/>
              <a:gd name="connsiteX49" fmla="*/ 77482 w 2754007"/>
              <a:gd name="connsiteY49" fmla="*/ 2431770 h 4639854"/>
              <a:gd name="connsiteX50" fmla="*/ 67957 w 2754007"/>
              <a:gd name="connsiteY50" fmla="*/ 2460345 h 4639854"/>
              <a:gd name="connsiteX51" fmla="*/ 58432 w 2754007"/>
              <a:gd name="connsiteY51" fmla="*/ 2488920 h 4639854"/>
              <a:gd name="connsiteX52" fmla="*/ 39382 w 2754007"/>
              <a:gd name="connsiteY52" fmla="*/ 2584170 h 4639854"/>
              <a:gd name="connsiteX53" fmla="*/ 29857 w 2754007"/>
              <a:gd name="connsiteY53" fmla="*/ 2612745 h 4639854"/>
              <a:gd name="connsiteX54" fmla="*/ 10807 w 2754007"/>
              <a:gd name="connsiteY54" fmla="*/ 2688945 h 4639854"/>
              <a:gd name="connsiteX55" fmla="*/ 20332 w 2754007"/>
              <a:gd name="connsiteY55" fmla="*/ 2755620 h 4639854"/>
              <a:gd name="connsiteX56" fmla="*/ 48907 w 2754007"/>
              <a:gd name="connsiteY56" fmla="*/ 2774670 h 4639854"/>
              <a:gd name="connsiteX57" fmla="*/ 115582 w 2754007"/>
              <a:gd name="connsiteY57" fmla="*/ 2793720 h 4639854"/>
              <a:gd name="connsiteX58" fmla="*/ 172732 w 2754007"/>
              <a:gd name="connsiteY58" fmla="*/ 2812770 h 4639854"/>
              <a:gd name="connsiteX59" fmla="*/ 229882 w 2754007"/>
              <a:gd name="connsiteY59" fmla="*/ 2822295 h 4639854"/>
              <a:gd name="connsiteX60" fmla="*/ 258457 w 2754007"/>
              <a:gd name="connsiteY60" fmla="*/ 2831820 h 4639854"/>
              <a:gd name="connsiteX61" fmla="*/ 315607 w 2754007"/>
              <a:gd name="connsiteY61" fmla="*/ 2841345 h 4639854"/>
              <a:gd name="connsiteX62" fmla="*/ 372757 w 2754007"/>
              <a:gd name="connsiteY62" fmla="*/ 2860395 h 4639854"/>
              <a:gd name="connsiteX63" fmla="*/ 439432 w 2754007"/>
              <a:gd name="connsiteY63" fmla="*/ 2879445 h 4639854"/>
              <a:gd name="connsiteX64" fmla="*/ 448957 w 2754007"/>
              <a:gd name="connsiteY64" fmla="*/ 2936595 h 4639854"/>
              <a:gd name="connsiteX65" fmla="*/ 458482 w 2754007"/>
              <a:gd name="connsiteY65" fmla="*/ 2974695 h 4639854"/>
              <a:gd name="connsiteX66" fmla="*/ 468007 w 2754007"/>
              <a:gd name="connsiteY66" fmla="*/ 3050895 h 4639854"/>
              <a:gd name="connsiteX67" fmla="*/ 477532 w 2754007"/>
              <a:gd name="connsiteY67" fmla="*/ 3231870 h 4639854"/>
              <a:gd name="connsiteX68" fmla="*/ 506107 w 2754007"/>
              <a:gd name="connsiteY68" fmla="*/ 3222345 h 4639854"/>
              <a:gd name="connsiteX69" fmla="*/ 515632 w 2754007"/>
              <a:gd name="connsiteY69" fmla="*/ 3308070 h 4639854"/>
              <a:gd name="connsiteX70" fmla="*/ 544207 w 2754007"/>
              <a:gd name="connsiteY70" fmla="*/ 3365220 h 4639854"/>
              <a:gd name="connsiteX71" fmla="*/ 553732 w 2754007"/>
              <a:gd name="connsiteY71" fmla="*/ 3393795 h 4639854"/>
              <a:gd name="connsiteX72" fmla="*/ 563257 w 2754007"/>
              <a:gd name="connsiteY72" fmla="*/ 3603345 h 4639854"/>
              <a:gd name="connsiteX73" fmla="*/ 601357 w 2754007"/>
              <a:gd name="connsiteY73" fmla="*/ 3622395 h 4639854"/>
              <a:gd name="connsiteX74" fmla="*/ 629932 w 2754007"/>
              <a:gd name="connsiteY74" fmla="*/ 3631920 h 4639854"/>
              <a:gd name="connsiteX75" fmla="*/ 591832 w 2754007"/>
              <a:gd name="connsiteY75" fmla="*/ 3612870 h 4639854"/>
              <a:gd name="connsiteX76" fmla="*/ 534682 w 2754007"/>
              <a:gd name="connsiteY76" fmla="*/ 3593820 h 4639854"/>
              <a:gd name="connsiteX77" fmla="*/ 448957 w 2754007"/>
              <a:gd name="connsiteY77" fmla="*/ 3536670 h 4639854"/>
              <a:gd name="connsiteX78" fmla="*/ 410857 w 2754007"/>
              <a:gd name="connsiteY78" fmla="*/ 3517620 h 4639854"/>
              <a:gd name="connsiteX79" fmla="*/ 353707 w 2754007"/>
              <a:gd name="connsiteY79" fmla="*/ 3498570 h 4639854"/>
              <a:gd name="connsiteX80" fmla="*/ 306082 w 2754007"/>
              <a:gd name="connsiteY80" fmla="*/ 3460470 h 4639854"/>
              <a:gd name="connsiteX81" fmla="*/ 239407 w 2754007"/>
              <a:gd name="connsiteY81" fmla="*/ 3431895 h 4639854"/>
              <a:gd name="connsiteX82" fmla="*/ 201307 w 2754007"/>
              <a:gd name="connsiteY82" fmla="*/ 3403320 h 4639854"/>
              <a:gd name="connsiteX83" fmla="*/ 125107 w 2754007"/>
              <a:gd name="connsiteY83" fmla="*/ 3355695 h 4639854"/>
              <a:gd name="connsiteX84" fmla="*/ 58432 w 2754007"/>
              <a:gd name="connsiteY84" fmla="*/ 3298545 h 4639854"/>
              <a:gd name="connsiteX85" fmla="*/ 1282 w 2754007"/>
              <a:gd name="connsiteY85" fmla="*/ 3165195 h 4639854"/>
              <a:gd name="connsiteX86" fmla="*/ 115582 w 2754007"/>
              <a:gd name="connsiteY86" fmla="*/ 3193770 h 4639854"/>
              <a:gd name="connsiteX87" fmla="*/ 201307 w 2754007"/>
              <a:gd name="connsiteY87" fmla="*/ 3203295 h 4639854"/>
              <a:gd name="connsiteX88" fmla="*/ 229882 w 2754007"/>
              <a:gd name="connsiteY88" fmla="*/ 3212820 h 4639854"/>
              <a:gd name="connsiteX89" fmla="*/ 248932 w 2754007"/>
              <a:gd name="connsiteY89" fmla="*/ 3269970 h 4639854"/>
              <a:gd name="connsiteX90" fmla="*/ 258457 w 2754007"/>
              <a:gd name="connsiteY90" fmla="*/ 3308070 h 4639854"/>
              <a:gd name="connsiteX91" fmla="*/ 267982 w 2754007"/>
              <a:gd name="connsiteY91" fmla="*/ 3384270 h 4639854"/>
              <a:gd name="connsiteX92" fmla="*/ 287032 w 2754007"/>
              <a:gd name="connsiteY92" fmla="*/ 3422370 h 4639854"/>
              <a:gd name="connsiteX93" fmla="*/ 325132 w 2754007"/>
              <a:gd name="connsiteY93" fmla="*/ 3479520 h 4639854"/>
              <a:gd name="connsiteX94" fmla="*/ 334657 w 2754007"/>
              <a:gd name="connsiteY94" fmla="*/ 3508095 h 4639854"/>
              <a:gd name="connsiteX95" fmla="*/ 363232 w 2754007"/>
              <a:gd name="connsiteY95" fmla="*/ 3527145 h 4639854"/>
              <a:gd name="connsiteX96" fmla="*/ 401332 w 2754007"/>
              <a:gd name="connsiteY96" fmla="*/ 3565245 h 4639854"/>
              <a:gd name="connsiteX97" fmla="*/ 468007 w 2754007"/>
              <a:gd name="connsiteY97" fmla="*/ 3612870 h 4639854"/>
              <a:gd name="connsiteX98" fmla="*/ 515632 w 2754007"/>
              <a:gd name="connsiteY98" fmla="*/ 3670020 h 4639854"/>
              <a:gd name="connsiteX99" fmla="*/ 572782 w 2754007"/>
              <a:gd name="connsiteY99" fmla="*/ 3717645 h 4639854"/>
              <a:gd name="connsiteX100" fmla="*/ 629932 w 2754007"/>
              <a:gd name="connsiteY100" fmla="*/ 3774795 h 4639854"/>
              <a:gd name="connsiteX101" fmla="*/ 648982 w 2754007"/>
              <a:gd name="connsiteY101" fmla="*/ 3803370 h 4639854"/>
              <a:gd name="connsiteX102" fmla="*/ 668032 w 2754007"/>
              <a:gd name="connsiteY102" fmla="*/ 3908145 h 4639854"/>
              <a:gd name="connsiteX103" fmla="*/ 687082 w 2754007"/>
              <a:gd name="connsiteY103" fmla="*/ 4031970 h 4639854"/>
              <a:gd name="connsiteX104" fmla="*/ 696607 w 2754007"/>
              <a:gd name="connsiteY104" fmla="*/ 4079595 h 4639854"/>
              <a:gd name="connsiteX105" fmla="*/ 687082 w 2754007"/>
              <a:gd name="connsiteY105" fmla="*/ 4146270 h 4639854"/>
              <a:gd name="connsiteX106" fmla="*/ 648982 w 2754007"/>
              <a:gd name="connsiteY106" fmla="*/ 4241520 h 4639854"/>
              <a:gd name="connsiteX107" fmla="*/ 639457 w 2754007"/>
              <a:gd name="connsiteY107" fmla="*/ 4270095 h 4639854"/>
              <a:gd name="connsiteX108" fmla="*/ 629932 w 2754007"/>
              <a:gd name="connsiteY108" fmla="*/ 4422495 h 4639854"/>
              <a:gd name="connsiteX109" fmla="*/ 610882 w 2754007"/>
              <a:gd name="connsiteY109" fmla="*/ 4479645 h 4639854"/>
              <a:gd name="connsiteX110" fmla="*/ 601357 w 2754007"/>
              <a:gd name="connsiteY110" fmla="*/ 4508220 h 4639854"/>
              <a:gd name="connsiteX111" fmla="*/ 1410982 w 2754007"/>
              <a:gd name="connsiteY111" fmla="*/ 4546320 h 4639854"/>
              <a:gd name="connsiteX112" fmla="*/ 1496707 w 2754007"/>
              <a:gd name="connsiteY112" fmla="*/ 4555845 h 4639854"/>
              <a:gd name="connsiteX113" fmla="*/ 1687207 w 2754007"/>
              <a:gd name="connsiteY113" fmla="*/ 4574895 h 4639854"/>
              <a:gd name="connsiteX114" fmla="*/ 1772932 w 2754007"/>
              <a:gd name="connsiteY114" fmla="*/ 4584420 h 4639854"/>
              <a:gd name="connsiteX115" fmla="*/ 1972957 w 2754007"/>
              <a:gd name="connsiteY115" fmla="*/ 4574895 h 4639854"/>
              <a:gd name="connsiteX116" fmla="*/ 2039632 w 2754007"/>
              <a:gd name="connsiteY116" fmla="*/ 4565370 h 4639854"/>
              <a:gd name="connsiteX117" fmla="*/ 2411107 w 2754007"/>
              <a:gd name="connsiteY117" fmla="*/ 4584420 h 4639854"/>
              <a:gd name="connsiteX118" fmla="*/ 2630182 w 2754007"/>
              <a:gd name="connsiteY118" fmla="*/ 4546320 h 4639854"/>
              <a:gd name="connsiteX119" fmla="*/ 2658757 w 2754007"/>
              <a:gd name="connsiteY119" fmla="*/ 4527270 h 4639854"/>
              <a:gd name="connsiteX120" fmla="*/ 2677807 w 2754007"/>
              <a:gd name="connsiteY120" fmla="*/ 4470120 h 4639854"/>
              <a:gd name="connsiteX121" fmla="*/ 2687332 w 2754007"/>
              <a:gd name="connsiteY121" fmla="*/ 4432020 h 4639854"/>
              <a:gd name="connsiteX122" fmla="*/ 2715907 w 2754007"/>
              <a:gd name="connsiteY122" fmla="*/ 4327245 h 4639854"/>
              <a:gd name="connsiteX123" fmla="*/ 2715907 w 2754007"/>
              <a:gd name="connsiteY123" fmla="*/ 2965170 h 4639854"/>
              <a:gd name="connsiteX124" fmla="*/ 2706382 w 2754007"/>
              <a:gd name="connsiteY124" fmla="*/ 2803245 h 4639854"/>
              <a:gd name="connsiteX125" fmla="*/ 2715907 w 2754007"/>
              <a:gd name="connsiteY125" fmla="*/ 1745970 h 4639854"/>
              <a:gd name="connsiteX126" fmla="*/ 2725432 w 2754007"/>
              <a:gd name="connsiteY126" fmla="*/ 1688820 h 4639854"/>
              <a:gd name="connsiteX127" fmla="*/ 2734957 w 2754007"/>
              <a:gd name="connsiteY127" fmla="*/ 1564995 h 4639854"/>
              <a:gd name="connsiteX128" fmla="*/ 2754007 w 2754007"/>
              <a:gd name="connsiteY128" fmla="*/ 1050645 h 4639854"/>
              <a:gd name="connsiteX129" fmla="*/ 2744482 w 2754007"/>
              <a:gd name="connsiteY129" fmla="*/ 669645 h 4639854"/>
              <a:gd name="connsiteX130" fmla="*/ 2725432 w 2754007"/>
              <a:gd name="connsiteY130" fmla="*/ 593445 h 4639854"/>
              <a:gd name="connsiteX131" fmla="*/ 2715907 w 2754007"/>
              <a:gd name="connsiteY131" fmla="*/ 545820 h 4639854"/>
              <a:gd name="connsiteX132" fmla="*/ 2696857 w 2754007"/>
              <a:gd name="connsiteY132" fmla="*/ 450570 h 4639854"/>
              <a:gd name="connsiteX133" fmla="*/ 2687332 w 2754007"/>
              <a:gd name="connsiteY133" fmla="*/ 345795 h 4639854"/>
              <a:gd name="connsiteX134" fmla="*/ 2677807 w 2754007"/>
              <a:gd name="connsiteY134" fmla="*/ 317220 h 4639854"/>
              <a:gd name="connsiteX135" fmla="*/ 2668282 w 2754007"/>
              <a:gd name="connsiteY135" fmla="*/ 250545 h 4639854"/>
              <a:gd name="connsiteX136" fmla="*/ 2658757 w 2754007"/>
              <a:gd name="connsiteY136" fmla="*/ 193395 h 4639854"/>
              <a:gd name="connsiteX137" fmla="*/ 2630182 w 2754007"/>
              <a:gd name="connsiteY137" fmla="*/ 88620 h 4639854"/>
              <a:gd name="connsiteX138" fmla="*/ 2582557 w 2754007"/>
              <a:gd name="connsiteY138" fmla="*/ 79095 h 4639854"/>
              <a:gd name="connsiteX139" fmla="*/ 2544457 w 2754007"/>
              <a:gd name="connsiteY139" fmla="*/ 69570 h 4639854"/>
              <a:gd name="connsiteX140" fmla="*/ 2468257 w 2754007"/>
              <a:gd name="connsiteY140" fmla="*/ 50520 h 4639854"/>
              <a:gd name="connsiteX141" fmla="*/ 2277757 w 2754007"/>
              <a:gd name="connsiteY141" fmla="*/ 31470 h 4639854"/>
              <a:gd name="connsiteX142" fmla="*/ 1801507 w 2754007"/>
              <a:gd name="connsiteY142" fmla="*/ 12420 h 4639854"/>
              <a:gd name="connsiteX143" fmla="*/ 1458607 w 2754007"/>
              <a:gd name="connsiteY143" fmla="*/ 12420 h 4639854"/>
              <a:gd name="connsiteX144" fmla="*/ 1430032 w 2754007"/>
              <a:gd name="connsiteY144" fmla="*/ 21945 h 4639854"/>
              <a:gd name="connsiteX145" fmla="*/ 1391932 w 2754007"/>
              <a:gd name="connsiteY145" fmla="*/ 31470 h 4639854"/>
              <a:gd name="connsiteX146" fmla="*/ 1363357 w 2754007"/>
              <a:gd name="connsiteY146" fmla="*/ 50520 h 4639854"/>
              <a:gd name="connsiteX147" fmla="*/ 1344307 w 2754007"/>
              <a:gd name="connsiteY147" fmla="*/ 79095 h 4639854"/>
              <a:gd name="connsiteX148" fmla="*/ 1325257 w 2754007"/>
              <a:gd name="connsiteY148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403320 h 4639854"/>
              <a:gd name="connsiteX83" fmla="*/ 114300 w 2743200"/>
              <a:gd name="connsiteY83" fmla="*/ 3355695 h 4639854"/>
              <a:gd name="connsiteX84" fmla="*/ 47625 w 2743200"/>
              <a:gd name="connsiteY84" fmla="*/ 3298545 h 4639854"/>
              <a:gd name="connsiteX85" fmla="*/ 104775 w 2743200"/>
              <a:gd name="connsiteY85" fmla="*/ 3193770 h 4639854"/>
              <a:gd name="connsiteX86" fmla="*/ 190500 w 2743200"/>
              <a:gd name="connsiteY86" fmla="*/ 3203295 h 4639854"/>
              <a:gd name="connsiteX87" fmla="*/ 219075 w 2743200"/>
              <a:gd name="connsiteY87" fmla="*/ 3212820 h 4639854"/>
              <a:gd name="connsiteX88" fmla="*/ 238125 w 2743200"/>
              <a:gd name="connsiteY88" fmla="*/ 3269970 h 4639854"/>
              <a:gd name="connsiteX89" fmla="*/ 247650 w 2743200"/>
              <a:gd name="connsiteY89" fmla="*/ 3308070 h 4639854"/>
              <a:gd name="connsiteX90" fmla="*/ 257175 w 2743200"/>
              <a:gd name="connsiteY90" fmla="*/ 3384270 h 4639854"/>
              <a:gd name="connsiteX91" fmla="*/ 276225 w 2743200"/>
              <a:gd name="connsiteY91" fmla="*/ 3422370 h 4639854"/>
              <a:gd name="connsiteX92" fmla="*/ 314325 w 2743200"/>
              <a:gd name="connsiteY92" fmla="*/ 3479520 h 4639854"/>
              <a:gd name="connsiteX93" fmla="*/ 323850 w 2743200"/>
              <a:gd name="connsiteY93" fmla="*/ 3508095 h 4639854"/>
              <a:gd name="connsiteX94" fmla="*/ 352425 w 2743200"/>
              <a:gd name="connsiteY94" fmla="*/ 3527145 h 4639854"/>
              <a:gd name="connsiteX95" fmla="*/ 390525 w 2743200"/>
              <a:gd name="connsiteY95" fmla="*/ 3565245 h 4639854"/>
              <a:gd name="connsiteX96" fmla="*/ 457200 w 2743200"/>
              <a:gd name="connsiteY96" fmla="*/ 3612870 h 4639854"/>
              <a:gd name="connsiteX97" fmla="*/ 504825 w 2743200"/>
              <a:gd name="connsiteY97" fmla="*/ 3670020 h 4639854"/>
              <a:gd name="connsiteX98" fmla="*/ 561975 w 2743200"/>
              <a:gd name="connsiteY98" fmla="*/ 3717645 h 4639854"/>
              <a:gd name="connsiteX99" fmla="*/ 619125 w 2743200"/>
              <a:gd name="connsiteY99" fmla="*/ 3774795 h 4639854"/>
              <a:gd name="connsiteX100" fmla="*/ 638175 w 2743200"/>
              <a:gd name="connsiteY100" fmla="*/ 3803370 h 4639854"/>
              <a:gd name="connsiteX101" fmla="*/ 657225 w 2743200"/>
              <a:gd name="connsiteY101" fmla="*/ 3908145 h 4639854"/>
              <a:gd name="connsiteX102" fmla="*/ 676275 w 2743200"/>
              <a:gd name="connsiteY102" fmla="*/ 4031970 h 4639854"/>
              <a:gd name="connsiteX103" fmla="*/ 685800 w 2743200"/>
              <a:gd name="connsiteY103" fmla="*/ 4079595 h 4639854"/>
              <a:gd name="connsiteX104" fmla="*/ 676275 w 2743200"/>
              <a:gd name="connsiteY104" fmla="*/ 4146270 h 4639854"/>
              <a:gd name="connsiteX105" fmla="*/ 638175 w 2743200"/>
              <a:gd name="connsiteY105" fmla="*/ 4241520 h 4639854"/>
              <a:gd name="connsiteX106" fmla="*/ 628650 w 2743200"/>
              <a:gd name="connsiteY106" fmla="*/ 4270095 h 4639854"/>
              <a:gd name="connsiteX107" fmla="*/ 619125 w 2743200"/>
              <a:gd name="connsiteY107" fmla="*/ 4422495 h 4639854"/>
              <a:gd name="connsiteX108" fmla="*/ 600075 w 2743200"/>
              <a:gd name="connsiteY108" fmla="*/ 4479645 h 4639854"/>
              <a:gd name="connsiteX109" fmla="*/ 590550 w 2743200"/>
              <a:gd name="connsiteY109" fmla="*/ 4508220 h 4639854"/>
              <a:gd name="connsiteX110" fmla="*/ 1400175 w 2743200"/>
              <a:gd name="connsiteY110" fmla="*/ 4546320 h 4639854"/>
              <a:gd name="connsiteX111" fmla="*/ 1485900 w 2743200"/>
              <a:gd name="connsiteY111" fmla="*/ 4555845 h 4639854"/>
              <a:gd name="connsiteX112" fmla="*/ 1676400 w 2743200"/>
              <a:gd name="connsiteY112" fmla="*/ 4574895 h 4639854"/>
              <a:gd name="connsiteX113" fmla="*/ 1762125 w 2743200"/>
              <a:gd name="connsiteY113" fmla="*/ 4584420 h 4639854"/>
              <a:gd name="connsiteX114" fmla="*/ 1962150 w 2743200"/>
              <a:gd name="connsiteY114" fmla="*/ 4574895 h 4639854"/>
              <a:gd name="connsiteX115" fmla="*/ 2028825 w 2743200"/>
              <a:gd name="connsiteY115" fmla="*/ 4565370 h 4639854"/>
              <a:gd name="connsiteX116" fmla="*/ 2400300 w 2743200"/>
              <a:gd name="connsiteY116" fmla="*/ 4584420 h 4639854"/>
              <a:gd name="connsiteX117" fmla="*/ 2619375 w 2743200"/>
              <a:gd name="connsiteY117" fmla="*/ 4546320 h 4639854"/>
              <a:gd name="connsiteX118" fmla="*/ 2647950 w 2743200"/>
              <a:gd name="connsiteY118" fmla="*/ 4527270 h 4639854"/>
              <a:gd name="connsiteX119" fmla="*/ 2667000 w 2743200"/>
              <a:gd name="connsiteY119" fmla="*/ 4470120 h 4639854"/>
              <a:gd name="connsiteX120" fmla="*/ 2676525 w 2743200"/>
              <a:gd name="connsiteY120" fmla="*/ 4432020 h 4639854"/>
              <a:gd name="connsiteX121" fmla="*/ 2705100 w 2743200"/>
              <a:gd name="connsiteY121" fmla="*/ 4327245 h 4639854"/>
              <a:gd name="connsiteX122" fmla="*/ 2705100 w 2743200"/>
              <a:gd name="connsiteY122" fmla="*/ 2965170 h 4639854"/>
              <a:gd name="connsiteX123" fmla="*/ 2695575 w 2743200"/>
              <a:gd name="connsiteY123" fmla="*/ 2803245 h 4639854"/>
              <a:gd name="connsiteX124" fmla="*/ 2705100 w 2743200"/>
              <a:gd name="connsiteY124" fmla="*/ 1745970 h 4639854"/>
              <a:gd name="connsiteX125" fmla="*/ 2714625 w 2743200"/>
              <a:gd name="connsiteY125" fmla="*/ 1688820 h 4639854"/>
              <a:gd name="connsiteX126" fmla="*/ 2724150 w 2743200"/>
              <a:gd name="connsiteY126" fmla="*/ 1564995 h 4639854"/>
              <a:gd name="connsiteX127" fmla="*/ 2743200 w 2743200"/>
              <a:gd name="connsiteY127" fmla="*/ 1050645 h 4639854"/>
              <a:gd name="connsiteX128" fmla="*/ 2733675 w 2743200"/>
              <a:gd name="connsiteY128" fmla="*/ 669645 h 4639854"/>
              <a:gd name="connsiteX129" fmla="*/ 2714625 w 2743200"/>
              <a:gd name="connsiteY129" fmla="*/ 593445 h 4639854"/>
              <a:gd name="connsiteX130" fmla="*/ 2705100 w 2743200"/>
              <a:gd name="connsiteY130" fmla="*/ 545820 h 4639854"/>
              <a:gd name="connsiteX131" fmla="*/ 2686050 w 2743200"/>
              <a:gd name="connsiteY131" fmla="*/ 450570 h 4639854"/>
              <a:gd name="connsiteX132" fmla="*/ 2676525 w 2743200"/>
              <a:gd name="connsiteY132" fmla="*/ 345795 h 4639854"/>
              <a:gd name="connsiteX133" fmla="*/ 2667000 w 2743200"/>
              <a:gd name="connsiteY133" fmla="*/ 317220 h 4639854"/>
              <a:gd name="connsiteX134" fmla="*/ 2657475 w 2743200"/>
              <a:gd name="connsiteY134" fmla="*/ 250545 h 4639854"/>
              <a:gd name="connsiteX135" fmla="*/ 2647950 w 2743200"/>
              <a:gd name="connsiteY135" fmla="*/ 193395 h 4639854"/>
              <a:gd name="connsiteX136" fmla="*/ 2619375 w 2743200"/>
              <a:gd name="connsiteY136" fmla="*/ 88620 h 4639854"/>
              <a:gd name="connsiteX137" fmla="*/ 2571750 w 2743200"/>
              <a:gd name="connsiteY137" fmla="*/ 79095 h 4639854"/>
              <a:gd name="connsiteX138" fmla="*/ 2533650 w 2743200"/>
              <a:gd name="connsiteY138" fmla="*/ 69570 h 4639854"/>
              <a:gd name="connsiteX139" fmla="*/ 2457450 w 2743200"/>
              <a:gd name="connsiteY139" fmla="*/ 50520 h 4639854"/>
              <a:gd name="connsiteX140" fmla="*/ 2266950 w 2743200"/>
              <a:gd name="connsiteY140" fmla="*/ 31470 h 4639854"/>
              <a:gd name="connsiteX141" fmla="*/ 1790700 w 2743200"/>
              <a:gd name="connsiteY141" fmla="*/ 12420 h 4639854"/>
              <a:gd name="connsiteX142" fmla="*/ 1447800 w 2743200"/>
              <a:gd name="connsiteY142" fmla="*/ 12420 h 4639854"/>
              <a:gd name="connsiteX143" fmla="*/ 1419225 w 2743200"/>
              <a:gd name="connsiteY143" fmla="*/ 21945 h 4639854"/>
              <a:gd name="connsiteX144" fmla="*/ 1381125 w 2743200"/>
              <a:gd name="connsiteY144" fmla="*/ 31470 h 4639854"/>
              <a:gd name="connsiteX145" fmla="*/ 1352550 w 2743200"/>
              <a:gd name="connsiteY145" fmla="*/ 50520 h 4639854"/>
              <a:gd name="connsiteX146" fmla="*/ 1333500 w 2743200"/>
              <a:gd name="connsiteY146" fmla="*/ 79095 h 4639854"/>
              <a:gd name="connsiteX147" fmla="*/ 1314450 w 2743200"/>
              <a:gd name="connsiteY147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403320 h 4639854"/>
              <a:gd name="connsiteX83" fmla="*/ 114300 w 2743200"/>
              <a:gd name="connsiteY83" fmla="*/ 3355695 h 4639854"/>
              <a:gd name="connsiteX84" fmla="*/ 104775 w 2743200"/>
              <a:gd name="connsiteY84" fmla="*/ 3193770 h 4639854"/>
              <a:gd name="connsiteX85" fmla="*/ 190500 w 2743200"/>
              <a:gd name="connsiteY85" fmla="*/ 3203295 h 4639854"/>
              <a:gd name="connsiteX86" fmla="*/ 219075 w 2743200"/>
              <a:gd name="connsiteY86" fmla="*/ 3212820 h 4639854"/>
              <a:gd name="connsiteX87" fmla="*/ 238125 w 2743200"/>
              <a:gd name="connsiteY87" fmla="*/ 3269970 h 4639854"/>
              <a:gd name="connsiteX88" fmla="*/ 247650 w 2743200"/>
              <a:gd name="connsiteY88" fmla="*/ 3308070 h 4639854"/>
              <a:gd name="connsiteX89" fmla="*/ 257175 w 2743200"/>
              <a:gd name="connsiteY89" fmla="*/ 3384270 h 4639854"/>
              <a:gd name="connsiteX90" fmla="*/ 276225 w 2743200"/>
              <a:gd name="connsiteY90" fmla="*/ 3422370 h 4639854"/>
              <a:gd name="connsiteX91" fmla="*/ 314325 w 2743200"/>
              <a:gd name="connsiteY91" fmla="*/ 3479520 h 4639854"/>
              <a:gd name="connsiteX92" fmla="*/ 323850 w 2743200"/>
              <a:gd name="connsiteY92" fmla="*/ 3508095 h 4639854"/>
              <a:gd name="connsiteX93" fmla="*/ 352425 w 2743200"/>
              <a:gd name="connsiteY93" fmla="*/ 3527145 h 4639854"/>
              <a:gd name="connsiteX94" fmla="*/ 390525 w 2743200"/>
              <a:gd name="connsiteY94" fmla="*/ 3565245 h 4639854"/>
              <a:gd name="connsiteX95" fmla="*/ 457200 w 2743200"/>
              <a:gd name="connsiteY95" fmla="*/ 3612870 h 4639854"/>
              <a:gd name="connsiteX96" fmla="*/ 504825 w 2743200"/>
              <a:gd name="connsiteY96" fmla="*/ 3670020 h 4639854"/>
              <a:gd name="connsiteX97" fmla="*/ 561975 w 2743200"/>
              <a:gd name="connsiteY97" fmla="*/ 3717645 h 4639854"/>
              <a:gd name="connsiteX98" fmla="*/ 619125 w 2743200"/>
              <a:gd name="connsiteY98" fmla="*/ 3774795 h 4639854"/>
              <a:gd name="connsiteX99" fmla="*/ 638175 w 2743200"/>
              <a:gd name="connsiteY99" fmla="*/ 3803370 h 4639854"/>
              <a:gd name="connsiteX100" fmla="*/ 657225 w 2743200"/>
              <a:gd name="connsiteY100" fmla="*/ 3908145 h 4639854"/>
              <a:gd name="connsiteX101" fmla="*/ 676275 w 2743200"/>
              <a:gd name="connsiteY101" fmla="*/ 4031970 h 4639854"/>
              <a:gd name="connsiteX102" fmla="*/ 685800 w 2743200"/>
              <a:gd name="connsiteY102" fmla="*/ 4079595 h 4639854"/>
              <a:gd name="connsiteX103" fmla="*/ 676275 w 2743200"/>
              <a:gd name="connsiteY103" fmla="*/ 4146270 h 4639854"/>
              <a:gd name="connsiteX104" fmla="*/ 638175 w 2743200"/>
              <a:gd name="connsiteY104" fmla="*/ 4241520 h 4639854"/>
              <a:gd name="connsiteX105" fmla="*/ 628650 w 2743200"/>
              <a:gd name="connsiteY105" fmla="*/ 4270095 h 4639854"/>
              <a:gd name="connsiteX106" fmla="*/ 619125 w 2743200"/>
              <a:gd name="connsiteY106" fmla="*/ 4422495 h 4639854"/>
              <a:gd name="connsiteX107" fmla="*/ 600075 w 2743200"/>
              <a:gd name="connsiteY107" fmla="*/ 4479645 h 4639854"/>
              <a:gd name="connsiteX108" fmla="*/ 590550 w 2743200"/>
              <a:gd name="connsiteY108" fmla="*/ 4508220 h 4639854"/>
              <a:gd name="connsiteX109" fmla="*/ 1400175 w 2743200"/>
              <a:gd name="connsiteY109" fmla="*/ 4546320 h 4639854"/>
              <a:gd name="connsiteX110" fmla="*/ 1485900 w 2743200"/>
              <a:gd name="connsiteY110" fmla="*/ 4555845 h 4639854"/>
              <a:gd name="connsiteX111" fmla="*/ 1676400 w 2743200"/>
              <a:gd name="connsiteY111" fmla="*/ 4574895 h 4639854"/>
              <a:gd name="connsiteX112" fmla="*/ 1762125 w 2743200"/>
              <a:gd name="connsiteY112" fmla="*/ 4584420 h 4639854"/>
              <a:gd name="connsiteX113" fmla="*/ 1962150 w 2743200"/>
              <a:gd name="connsiteY113" fmla="*/ 4574895 h 4639854"/>
              <a:gd name="connsiteX114" fmla="*/ 2028825 w 2743200"/>
              <a:gd name="connsiteY114" fmla="*/ 4565370 h 4639854"/>
              <a:gd name="connsiteX115" fmla="*/ 2400300 w 2743200"/>
              <a:gd name="connsiteY115" fmla="*/ 4584420 h 4639854"/>
              <a:gd name="connsiteX116" fmla="*/ 2619375 w 2743200"/>
              <a:gd name="connsiteY116" fmla="*/ 4546320 h 4639854"/>
              <a:gd name="connsiteX117" fmla="*/ 2647950 w 2743200"/>
              <a:gd name="connsiteY117" fmla="*/ 4527270 h 4639854"/>
              <a:gd name="connsiteX118" fmla="*/ 2667000 w 2743200"/>
              <a:gd name="connsiteY118" fmla="*/ 4470120 h 4639854"/>
              <a:gd name="connsiteX119" fmla="*/ 2676525 w 2743200"/>
              <a:gd name="connsiteY119" fmla="*/ 4432020 h 4639854"/>
              <a:gd name="connsiteX120" fmla="*/ 2705100 w 2743200"/>
              <a:gd name="connsiteY120" fmla="*/ 4327245 h 4639854"/>
              <a:gd name="connsiteX121" fmla="*/ 2705100 w 2743200"/>
              <a:gd name="connsiteY121" fmla="*/ 2965170 h 4639854"/>
              <a:gd name="connsiteX122" fmla="*/ 2695575 w 2743200"/>
              <a:gd name="connsiteY122" fmla="*/ 2803245 h 4639854"/>
              <a:gd name="connsiteX123" fmla="*/ 2705100 w 2743200"/>
              <a:gd name="connsiteY123" fmla="*/ 1745970 h 4639854"/>
              <a:gd name="connsiteX124" fmla="*/ 2714625 w 2743200"/>
              <a:gd name="connsiteY124" fmla="*/ 1688820 h 4639854"/>
              <a:gd name="connsiteX125" fmla="*/ 2724150 w 2743200"/>
              <a:gd name="connsiteY125" fmla="*/ 1564995 h 4639854"/>
              <a:gd name="connsiteX126" fmla="*/ 2743200 w 2743200"/>
              <a:gd name="connsiteY126" fmla="*/ 1050645 h 4639854"/>
              <a:gd name="connsiteX127" fmla="*/ 2733675 w 2743200"/>
              <a:gd name="connsiteY127" fmla="*/ 669645 h 4639854"/>
              <a:gd name="connsiteX128" fmla="*/ 2714625 w 2743200"/>
              <a:gd name="connsiteY128" fmla="*/ 593445 h 4639854"/>
              <a:gd name="connsiteX129" fmla="*/ 2705100 w 2743200"/>
              <a:gd name="connsiteY129" fmla="*/ 545820 h 4639854"/>
              <a:gd name="connsiteX130" fmla="*/ 2686050 w 2743200"/>
              <a:gd name="connsiteY130" fmla="*/ 450570 h 4639854"/>
              <a:gd name="connsiteX131" fmla="*/ 2676525 w 2743200"/>
              <a:gd name="connsiteY131" fmla="*/ 345795 h 4639854"/>
              <a:gd name="connsiteX132" fmla="*/ 2667000 w 2743200"/>
              <a:gd name="connsiteY132" fmla="*/ 317220 h 4639854"/>
              <a:gd name="connsiteX133" fmla="*/ 2657475 w 2743200"/>
              <a:gd name="connsiteY133" fmla="*/ 250545 h 4639854"/>
              <a:gd name="connsiteX134" fmla="*/ 2647950 w 2743200"/>
              <a:gd name="connsiteY134" fmla="*/ 193395 h 4639854"/>
              <a:gd name="connsiteX135" fmla="*/ 2619375 w 2743200"/>
              <a:gd name="connsiteY135" fmla="*/ 88620 h 4639854"/>
              <a:gd name="connsiteX136" fmla="*/ 2571750 w 2743200"/>
              <a:gd name="connsiteY136" fmla="*/ 79095 h 4639854"/>
              <a:gd name="connsiteX137" fmla="*/ 2533650 w 2743200"/>
              <a:gd name="connsiteY137" fmla="*/ 69570 h 4639854"/>
              <a:gd name="connsiteX138" fmla="*/ 2457450 w 2743200"/>
              <a:gd name="connsiteY138" fmla="*/ 50520 h 4639854"/>
              <a:gd name="connsiteX139" fmla="*/ 2266950 w 2743200"/>
              <a:gd name="connsiteY139" fmla="*/ 31470 h 4639854"/>
              <a:gd name="connsiteX140" fmla="*/ 1790700 w 2743200"/>
              <a:gd name="connsiteY140" fmla="*/ 12420 h 4639854"/>
              <a:gd name="connsiteX141" fmla="*/ 1447800 w 2743200"/>
              <a:gd name="connsiteY141" fmla="*/ 12420 h 4639854"/>
              <a:gd name="connsiteX142" fmla="*/ 1419225 w 2743200"/>
              <a:gd name="connsiteY142" fmla="*/ 21945 h 4639854"/>
              <a:gd name="connsiteX143" fmla="*/ 1381125 w 2743200"/>
              <a:gd name="connsiteY143" fmla="*/ 31470 h 4639854"/>
              <a:gd name="connsiteX144" fmla="*/ 1352550 w 2743200"/>
              <a:gd name="connsiteY144" fmla="*/ 50520 h 4639854"/>
              <a:gd name="connsiteX145" fmla="*/ 1333500 w 2743200"/>
              <a:gd name="connsiteY145" fmla="*/ 79095 h 4639854"/>
              <a:gd name="connsiteX146" fmla="*/ 1314450 w 2743200"/>
              <a:gd name="connsiteY146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403320 h 4639854"/>
              <a:gd name="connsiteX83" fmla="*/ 104775 w 2743200"/>
              <a:gd name="connsiteY83" fmla="*/ 3193770 h 4639854"/>
              <a:gd name="connsiteX84" fmla="*/ 190500 w 2743200"/>
              <a:gd name="connsiteY84" fmla="*/ 3203295 h 4639854"/>
              <a:gd name="connsiteX85" fmla="*/ 219075 w 2743200"/>
              <a:gd name="connsiteY85" fmla="*/ 3212820 h 4639854"/>
              <a:gd name="connsiteX86" fmla="*/ 238125 w 2743200"/>
              <a:gd name="connsiteY86" fmla="*/ 3269970 h 4639854"/>
              <a:gd name="connsiteX87" fmla="*/ 247650 w 2743200"/>
              <a:gd name="connsiteY87" fmla="*/ 3308070 h 4639854"/>
              <a:gd name="connsiteX88" fmla="*/ 257175 w 2743200"/>
              <a:gd name="connsiteY88" fmla="*/ 3384270 h 4639854"/>
              <a:gd name="connsiteX89" fmla="*/ 276225 w 2743200"/>
              <a:gd name="connsiteY89" fmla="*/ 3422370 h 4639854"/>
              <a:gd name="connsiteX90" fmla="*/ 314325 w 2743200"/>
              <a:gd name="connsiteY90" fmla="*/ 3479520 h 4639854"/>
              <a:gd name="connsiteX91" fmla="*/ 323850 w 2743200"/>
              <a:gd name="connsiteY91" fmla="*/ 3508095 h 4639854"/>
              <a:gd name="connsiteX92" fmla="*/ 352425 w 2743200"/>
              <a:gd name="connsiteY92" fmla="*/ 3527145 h 4639854"/>
              <a:gd name="connsiteX93" fmla="*/ 390525 w 2743200"/>
              <a:gd name="connsiteY93" fmla="*/ 3565245 h 4639854"/>
              <a:gd name="connsiteX94" fmla="*/ 457200 w 2743200"/>
              <a:gd name="connsiteY94" fmla="*/ 3612870 h 4639854"/>
              <a:gd name="connsiteX95" fmla="*/ 504825 w 2743200"/>
              <a:gd name="connsiteY95" fmla="*/ 3670020 h 4639854"/>
              <a:gd name="connsiteX96" fmla="*/ 561975 w 2743200"/>
              <a:gd name="connsiteY96" fmla="*/ 3717645 h 4639854"/>
              <a:gd name="connsiteX97" fmla="*/ 619125 w 2743200"/>
              <a:gd name="connsiteY97" fmla="*/ 3774795 h 4639854"/>
              <a:gd name="connsiteX98" fmla="*/ 638175 w 2743200"/>
              <a:gd name="connsiteY98" fmla="*/ 3803370 h 4639854"/>
              <a:gd name="connsiteX99" fmla="*/ 657225 w 2743200"/>
              <a:gd name="connsiteY99" fmla="*/ 3908145 h 4639854"/>
              <a:gd name="connsiteX100" fmla="*/ 676275 w 2743200"/>
              <a:gd name="connsiteY100" fmla="*/ 4031970 h 4639854"/>
              <a:gd name="connsiteX101" fmla="*/ 685800 w 2743200"/>
              <a:gd name="connsiteY101" fmla="*/ 4079595 h 4639854"/>
              <a:gd name="connsiteX102" fmla="*/ 676275 w 2743200"/>
              <a:gd name="connsiteY102" fmla="*/ 4146270 h 4639854"/>
              <a:gd name="connsiteX103" fmla="*/ 638175 w 2743200"/>
              <a:gd name="connsiteY103" fmla="*/ 4241520 h 4639854"/>
              <a:gd name="connsiteX104" fmla="*/ 628650 w 2743200"/>
              <a:gd name="connsiteY104" fmla="*/ 4270095 h 4639854"/>
              <a:gd name="connsiteX105" fmla="*/ 619125 w 2743200"/>
              <a:gd name="connsiteY105" fmla="*/ 4422495 h 4639854"/>
              <a:gd name="connsiteX106" fmla="*/ 600075 w 2743200"/>
              <a:gd name="connsiteY106" fmla="*/ 4479645 h 4639854"/>
              <a:gd name="connsiteX107" fmla="*/ 590550 w 2743200"/>
              <a:gd name="connsiteY107" fmla="*/ 4508220 h 4639854"/>
              <a:gd name="connsiteX108" fmla="*/ 1400175 w 2743200"/>
              <a:gd name="connsiteY108" fmla="*/ 4546320 h 4639854"/>
              <a:gd name="connsiteX109" fmla="*/ 1485900 w 2743200"/>
              <a:gd name="connsiteY109" fmla="*/ 4555845 h 4639854"/>
              <a:gd name="connsiteX110" fmla="*/ 1676400 w 2743200"/>
              <a:gd name="connsiteY110" fmla="*/ 4574895 h 4639854"/>
              <a:gd name="connsiteX111" fmla="*/ 1762125 w 2743200"/>
              <a:gd name="connsiteY111" fmla="*/ 4584420 h 4639854"/>
              <a:gd name="connsiteX112" fmla="*/ 1962150 w 2743200"/>
              <a:gd name="connsiteY112" fmla="*/ 4574895 h 4639854"/>
              <a:gd name="connsiteX113" fmla="*/ 2028825 w 2743200"/>
              <a:gd name="connsiteY113" fmla="*/ 4565370 h 4639854"/>
              <a:gd name="connsiteX114" fmla="*/ 2400300 w 2743200"/>
              <a:gd name="connsiteY114" fmla="*/ 4584420 h 4639854"/>
              <a:gd name="connsiteX115" fmla="*/ 2619375 w 2743200"/>
              <a:gd name="connsiteY115" fmla="*/ 4546320 h 4639854"/>
              <a:gd name="connsiteX116" fmla="*/ 2647950 w 2743200"/>
              <a:gd name="connsiteY116" fmla="*/ 4527270 h 4639854"/>
              <a:gd name="connsiteX117" fmla="*/ 2667000 w 2743200"/>
              <a:gd name="connsiteY117" fmla="*/ 4470120 h 4639854"/>
              <a:gd name="connsiteX118" fmla="*/ 2676525 w 2743200"/>
              <a:gd name="connsiteY118" fmla="*/ 4432020 h 4639854"/>
              <a:gd name="connsiteX119" fmla="*/ 2705100 w 2743200"/>
              <a:gd name="connsiteY119" fmla="*/ 4327245 h 4639854"/>
              <a:gd name="connsiteX120" fmla="*/ 2705100 w 2743200"/>
              <a:gd name="connsiteY120" fmla="*/ 2965170 h 4639854"/>
              <a:gd name="connsiteX121" fmla="*/ 2695575 w 2743200"/>
              <a:gd name="connsiteY121" fmla="*/ 2803245 h 4639854"/>
              <a:gd name="connsiteX122" fmla="*/ 2705100 w 2743200"/>
              <a:gd name="connsiteY122" fmla="*/ 1745970 h 4639854"/>
              <a:gd name="connsiteX123" fmla="*/ 2714625 w 2743200"/>
              <a:gd name="connsiteY123" fmla="*/ 1688820 h 4639854"/>
              <a:gd name="connsiteX124" fmla="*/ 2724150 w 2743200"/>
              <a:gd name="connsiteY124" fmla="*/ 1564995 h 4639854"/>
              <a:gd name="connsiteX125" fmla="*/ 2743200 w 2743200"/>
              <a:gd name="connsiteY125" fmla="*/ 1050645 h 4639854"/>
              <a:gd name="connsiteX126" fmla="*/ 2733675 w 2743200"/>
              <a:gd name="connsiteY126" fmla="*/ 669645 h 4639854"/>
              <a:gd name="connsiteX127" fmla="*/ 2714625 w 2743200"/>
              <a:gd name="connsiteY127" fmla="*/ 593445 h 4639854"/>
              <a:gd name="connsiteX128" fmla="*/ 2705100 w 2743200"/>
              <a:gd name="connsiteY128" fmla="*/ 545820 h 4639854"/>
              <a:gd name="connsiteX129" fmla="*/ 2686050 w 2743200"/>
              <a:gd name="connsiteY129" fmla="*/ 450570 h 4639854"/>
              <a:gd name="connsiteX130" fmla="*/ 2676525 w 2743200"/>
              <a:gd name="connsiteY130" fmla="*/ 345795 h 4639854"/>
              <a:gd name="connsiteX131" fmla="*/ 2667000 w 2743200"/>
              <a:gd name="connsiteY131" fmla="*/ 317220 h 4639854"/>
              <a:gd name="connsiteX132" fmla="*/ 2657475 w 2743200"/>
              <a:gd name="connsiteY132" fmla="*/ 250545 h 4639854"/>
              <a:gd name="connsiteX133" fmla="*/ 2647950 w 2743200"/>
              <a:gd name="connsiteY133" fmla="*/ 193395 h 4639854"/>
              <a:gd name="connsiteX134" fmla="*/ 2619375 w 2743200"/>
              <a:gd name="connsiteY134" fmla="*/ 88620 h 4639854"/>
              <a:gd name="connsiteX135" fmla="*/ 2571750 w 2743200"/>
              <a:gd name="connsiteY135" fmla="*/ 79095 h 4639854"/>
              <a:gd name="connsiteX136" fmla="*/ 2533650 w 2743200"/>
              <a:gd name="connsiteY136" fmla="*/ 69570 h 4639854"/>
              <a:gd name="connsiteX137" fmla="*/ 2457450 w 2743200"/>
              <a:gd name="connsiteY137" fmla="*/ 50520 h 4639854"/>
              <a:gd name="connsiteX138" fmla="*/ 2266950 w 2743200"/>
              <a:gd name="connsiteY138" fmla="*/ 31470 h 4639854"/>
              <a:gd name="connsiteX139" fmla="*/ 1790700 w 2743200"/>
              <a:gd name="connsiteY139" fmla="*/ 12420 h 4639854"/>
              <a:gd name="connsiteX140" fmla="*/ 1447800 w 2743200"/>
              <a:gd name="connsiteY140" fmla="*/ 12420 h 4639854"/>
              <a:gd name="connsiteX141" fmla="*/ 1419225 w 2743200"/>
              <a:gd name="connsiteY141" fmla="*/ 21945 h 4639854"/>
              <a:gd name="connsiteX142" fmla="*/ 1381125 w 2743200"/>
              <a:gd name="connsiteY142" fmla="*/ 31470 h 4639854"/>
              <a:gd name="connsiteX143" fmla="*/ 1352550 w 2743200"/>
              <a:gd name="connsiteY143" fmla="*/ 50520 h 4639854"/>
              <a:gd name="connsiteX144" fmla="*/ 1333500 w 2743200"/>
              <a:gd name="connsiteY144" fmla="*/ 79095 h 4639854"/>
              <a:gd name="connsiteX145" fmla="*/ 1314450 w 2743200"/>
              <a:gd name="connsiteY145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04775 w 2743200"/>
              <a:gd name="connsiteY82" fmla="*/ 3193770 h 4639854"/>
              <a:gd name="connsiteX83" fmla="*/ 190500 w 2743200"/>
              <a:gd name="connsiteY83" fmla="*/ 3203295 h 4639854"/>
              <a:gd name="connsiteX84" fmla="*/ 219075 w 2743200"/>
              <a:gd name="connsiteY84" fmla="*/ 3212820 h 4639854"/>
              <a:gd name="connsiteX85" fmla="*/ 238125 w 2743200"/>
              <a:gd name="connsiteY85" fmla="*/ 3269970 h 4639854"/>
              <a:gd name="connsiteX86" fmla="*/ 247650 w 2743200"/>
              <a:gd name="connsiteY86" fmla="*/ 3308070 h 4639854"/>
              <a:gd name="connsiteX87" fmla="*/ 257175 w 2743200"/>
              <a:gd name="connsiteY87" fmla="*/ 3384270 h 4639854"/>
              <a:gd name="connsiteX88" fmla="*/ 276225 w 2743200"/>
              <a:gd name="connsiteY88" fmla="*/ 3422370 h 4639854"/>
              <a:gd name="connsiteX89" fmla="*/ 314325 w 2743200"/>
              <a:gd name="connsiteY89" fmla="*/ 3479520 h 4639854"/>
              <a:gd name="connsiteX90" fmla="*/ 323850 w 2743200"/>
              <a:gd name="connsiteY90" fmla="*/ 3508095 h 4639854"/>
              <a:gd name="connsiteX91" fmla="*/ 352425 w 2743200"/>
              <a:gd name="connsiteY91" fmla="*/ 3527145 h 4639854"/>
              <a:gd name="connsiteX92" fmla="*/ 390525 w 2743200"/>
              <a:gd name="connsiteY92" fmla="*/ 3565245 h 4639854"/>
              <a:gd name="connsiteX93" fmla="*/ 457200 w 2743200"/>
              <a:gd name="connsiteY93" fmla="*/ 3612870 h 4639854"/>
              <a:gd name="connsiteX94" fmla="*/ 504825 w 2743200"/>
              <a:gd name="connsiteY94" fmla="*/ 3670020 h 4639854"/>
              <a:gd name="connsiteX95" fmla="*/ 561975 w 2743200"/>
              <a:gd name="connsiteY95" fmla="*/ 3717645 h 4639854"/>
              <a:gd name="connsiteX96" fmla="*/ 619125 w 2743200"/>
              <a:gd name="connsiteY96" fmla="*/ 3774795 h 4639854"/>
              <a:gd name="connsiteX97" fmla="*/ 638175 w 2743200"/>
              <a:gd name="connsiteY97" fmla="*/ 3803370 h 4639854"/>
              <a:gd name="connsiteX98" fmla="*/ 657225 w 2743200"/>
              <a:gd name="connsiteY98" fmla="*/ 3908145 h 4639854"/>
              <a:gd name="connsiteX99" fmla="*/ 676275 w 2743200"/>
              <a:gd name="connsiteY99" fmla="*/ 4031970 h 4639854"/>
              <a:gd name="connsiteX100" fmla="*/ 685800 w 2743200"/>
              <a:gd name="connsiteY100" fmla="*/ 4079595 h 4639854"/>
              <a:gd name="connsiteX101" fmla="*/ 676275 w 2743200"/>
              <a:gd name="connsiteY101" fmla="*/ 4146270 h 4639854"/>
              <a:gd name="connsiteX102" fmla="*/ 638175 w 2743200"/>
              <a:gd name="connsiteY102" fmla="*/ 4241520 h 4639854"/>
              <a:gd name="connsiteX103" fmla="*/ 628650 w 2743200"/>
              <a:gd name="connsiteY103" fmla="*/ 4270095 h 4639854"/>
              <a:gd name="connsiteX104" fmla="*/ 619125 w 2743200"/>
              <a:gd name="connsiteY104" fmla="*/ 4422495 h 4639854"/>
              <a:gd name="connsiteX105" fmla="*/ 600075 w 2743200"/>
              <a:gd name="connsiteY105" fmla="*/ 4479645 h 4639854"/>
              <a:gd name="connsiteX106" fmla="*/ 590550 w 2743200"/>
              <a:gd name="connsiteY106" fmla="*/ 4508220 h 4639854"/>
              <a:gd name="connsiteX107" fmla="*/ 1400175 w 2743200"/>
              <a:gd name="connsiteY107" fmla="*/ 4546320 h 4639854"/>
              <a:gd name="connsiteX108" fmla="*/ 1485900 w 2743200"/>
              <a:gd name="connsiteY108" fmla="*/ 4555845 h 4639854"/>
              <a:gd name="connsiteX109" fmla="*/ 1676400 w 2743200"/>
              <a:gd name="connsiteY109" fmla="*/ 4574895 h 4639854"/>
              <a:gd name="connsiteX110" fmla="*/ 1762125 w 2743200"/>
              <a:gd name="connsiteY110" fmla="*/ 4584420 h 4639854"/>
              <a:gd name="connsiteX111" fmla="*/ 1962150 w 2743200"/>
              <a:gd name="connsiteY111" fmla="*/ 4574895 h 4639854"/>
              <a:gd name="connsiteX112" fmla="*/ 2028825 w 2743200"/>
              <a:gd name="connsiteY112" fmla="*/ 4565370 h 4639854"/>
              <a:gd name="connsiteX113" fmla="*/ 2400300 w 2743200"/>
              <a:gd name="connsiteY113" fmla="*/ 4584420 h 4639854"/>
              <a:gd name="connsiteX114" fmla="*/ 2619375 w 2743200"/>
              <a:gd name="connsiteY114" fmla="*/ 4546320 h 4639854"/>
              <a:gd name="connsiteX115" fmla="*/ 2647950 w 2743200"/>
              <a:gd name="connsiteY115" fmla="*/ 4527270 h 4639854"/>
              <a:gd name="connsiteX116" fmla="*/ 2667000 w 2743200"/>
              <a:gd name="connsiteY116" fmla="*/ 4470120 h 4639854"/>
              <a:gd name="connsiteX117" fmla="*/ 2676525 w 2743200"/>
              <a:gd name="connsiteY117" fmla="*/ 4432020 h 4639854"/>
              <a:gd name="connsiteX118" fmla="*/ 2705100 w 2743200"/>
              <a:gd name="connsiteY118" fmla="*/ 4327245 h 4639854"/>
              <a:gd name="connsiteX119" fmla="*/ 2705100 w 2743200"/>
              <a:gd name="connsiteY119" fmla="*/ 2965170 h 4639854"/>
              <a:gd name="connsiteX120" fmla="*/ 2695575 w 2743200"/>
              <a:gd name="connsiteY120" fmla="*/ 2803245 h 4639854"/>
              <a:gd name="connsiteX121" fmla="*/ 2705100 w 2743200"/>
              <a:gd name="connsiteY121" fmla="*/ 1745970 h 4639854"/>
              <a:gd name="connsiteX122" fmla="*/ 2714625 w 2743200"/>
              <a:gd name="connsiteY122" fmla="*/ 1688820 h 4639854"/>
              <a:gd name="connsiteX123" fmla="*/ 2724150 w 2743200"/>
              <a:gd name="connsiteY123" fmla="*/ 1564995 h 4639854"/>
              <a:gd name="connsiteX124" fmla="*/ 2743200 w 2743200"/>
              <a:gd name="connsiteY124" fmla="*/ 1050645 h 4639854"/>
              <a:gd name="connsiteX125" fmla="*/ 2733675 w 2743200"/>
              <a:gd name="connsiteY125" fmla="*/ 669645 h 4639854"/>
              <a:gd name="connsiteX126" fmla="*/ 2714625 w 2743200"/>
              <a:gd name="connsiteY126" fmla="*/ 593445 h 4639854"/>
              <a:gd name="connsiteX127" fmla="*/ 2705100 w 2743200"/>
              <a:gd name="connsiteY127" fmla="*/ 545820 h 4639854"/>
              <a:gd name="connsiteX128" fmla="*/ 2686050 w 2743200"/>
              <a:gd name="connsiteY128" fmla="*/ 450570 h 4639854"/>
              <a:gd name="connsiteX129" fmla="*/ 2676525 w 2743200"/>
              <a:gd name="connsiteY129" fmla="*/ 345795 h 4639854"/>
              <a:gd name="connsiteX130" fmla="*/ 2667000 w 2743200"/>
              <a:gd name="connsiteY130" fmla="*/ 317220 h 4639854"/>
              <a:gd name="connsiteX131" fmla="*/ 2657475 w 2743200"/>
              <a:gd name="connsiteY131" fmla="*/ 250545 h 4639854"/>
              <a:gd name="connsiteX132" fmla="*/ 2647950 w 2743200"/>
              <a:gd name="connsiteY132" fmla="*/ 193395 h 4639854"/>
              <a:gd name="connsiteX133" fmla="*/ 2619375 w 2743200"/>
              <a:gd name="connsiteY133" fmla="*/ 88620 h 4639854"/>
              <a:gd name="connsiteX134" fmla="*/ 2571750 w 2743200"/>
              <a:gd name="connsiteY134" fmla="*/ 79095 h 4639854"/>
              <a:gd name="connsiteX135" fmla="*/ 2533650 w 2743200"/>
              <a:gd name="connsiteY135" fmla="*/ 69570 h 4639854"/>
              <a:gd name="connsiteX136" fmla="*/ 2457450 w 2743200"/>
              <a:gd name="connsiteY136" fmla="*/ 50520 h 4639854"/>
              <a:gd name="connsiteX137" fmla="*/ 2266950 w 2743200"/>
              <a:gd name="connsiteY137" fmla="*/ 31470 h 4639854"/>
              <a:gd name="connsiteX138" fmla="*/ 1790700 w 2743200"/>
              <a:gd name="connsiteY138" fmla="*/ 12420 h 4639854"/>
              <a:gd name="connsiteX139" fmla="*/ 1447800 w 2743200"/>
              <a:gd name="connsiteY139" fmla="*/ 12420 h 4639854"/>
              <a:gd name="connsiteX140" fmla="*/ 1419225 w 2743200"/>
              <a:gd name="connsiteY140" fmla="*/ 21945 h 4639854"/>
              <a:gd name="connsiteX141" fmla="*/ 1381125 w 2743200"/>
              <a:gd name="connsiteY141" fmla="*/ 31470 h 4639854"/>
              <a:gd name="connsiteX142" fmla="*/ 1352550 w 2743200"/>
              <a:gd name="connsiteY142" fmla="*/ 50520 h 4639854"/>
              <a:gd name="connsiteX143" fmla="*/ 1333500 w 2743200"/>
              <a:gd name="connsiteY143" fmla="*/ 79095 h 4639854"/>
              <a:gd name="connsiteX144" fmla="*/ 1314450 w 2743200"/>
              <a:gd name="connsiteY144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203295 h 4639854"/>
              <a:gd name="connsiteX83" fmla="*/ 219075 w 2743200"/>
              <a:gd name="connsiteY83" fmla="*/ 3212820 h 4639854"/>
              <a:gd name="connsiteX84" fmla="*/ 238125 w 2743200"/>
              <a:gd name="connsiteY84" fmla="*/ 3269970 h 4639854"/>
              <a:gd name="connsiteX85" fmla="*/ 247650 w 2743200"/>
              <a:gd name="connsiteY85" fmla="*/ 3308070 h 4639854"/>
              <a:gd name="connsiteX86" fmla="*/ 257175 w 2743200"/>
              <a:gd name="connsiteY86" fmla="*/ 3384270 h 4639854"/>
              <a:gd name="connsiteX87" fmla="*/ 276225 w 2743200"/>
              <a:gd name="connsiteY87" fmla="*/ 3422370 h 4639854"/>
              <a:gd name="connsiteX88" fmla="*/ 314325 w 2743200"/>
              <a:gd name="connsiteY88" fmla="*/ 3479520 h 4639854"/>
              <a:gd name="connsiteX89" fmla="*/ 323850 w 2743200"/>
              <a:gd name="connsiteY89" fmla="*/ 3508095 h 4639854"/>
              <a:gd name="connsiteX90" fmla="*/ 352425 w 2743200"/>
              <a:gd name="connsiteY90" fmla="*/ 3527145 h 4639854"/>
              <a:gd name="connsiteX91" fmla="*/ 390525 w 2743200"/>
              <a:gd name="connsiteY91" fmla="*/ 3565245 h 4639854"/>
              <a:gd name="connsiteX92" fmla="*/ 457200 w 2743200"/>
              <a:gd name="connsiteY92" fmla="*/ 3612870 h 4639854"/>
              <a:gd name="connsiteX93" fmla="*/ 504825 w 2743200"/>
              <a:gd name="connsiteY93" fmla="*/ 3670020 h 4639854"/>
              <a:gd name="connsiteX94" fmla="*/ 561975 w 2743200"/>
              <a:gd name="connsiteY94" fmla="*/ 3717645 h 4639854"/>
              <a:gd name="connsiteX95" fmla="*/ 619125 w 2743200"/>
              <a:gd name="connsiteY95" fmla="*/ 3774795 h 4639854"/>
              <a:gd name="connsiteX96" fmla="*/ 638175 w 2743200"/>
              <a:gd name="connsiteY96" fmla="*/ 3803370 h 4639854"/>
              <a:gd name="connsiteX97" fmla="*/ 657225 w 2743200"/>
              <a:gd name="connsiteY97" fmla="*/ 3908145 h 4639854"/>
              <a:gd name="connsiteX98" fmla="*/ 676275 w 2743200"/>
              <a:gd name="connsiteY98" fmla="*/ 4031970 h 4639854"/>
              <a:gd name="connsiteX99" fmla="*/ 685800 w 2743200"/>
              <a:gd name="connsiteY99" fmla="*/ 4079595 h 4639854"/>
              <a:gd name="connsiteX100" fmla="*/ 676275 w 2743200"/>
              <a:gd name="connsiteY100" fmla="*/ 4146270 h 4639854"/>
              <a:gd name="connsiteX101" fmla="*/ 638175 w 2743200"/>
              <a:gd name="connsiteY101" fmla="*/ 4241520 h 4639854"/>
              <a:gd name="connsiteX102" fmla="*/ 628650 w 2743200"/>
              <a:gd name="connsiteY102" fmla="*/ 4270095 h 4639854"/>
              <a:gd name="connsiteX103" fmla="*/ 619125 w 2743200"/>
              <a:gd name="connsiteY103" fmla="*/ 4422495 h 4639854"/>
              <a:gd name="connsiteX104" fmla="*/ 600075 w 2743200"/>
              <a:gd name="connsiteY104" fmla="*/ 4479645 h 4639854"/>
              <a:gd name="connsiteX105" fmla="*/ 590550 w 2743200"/>
              <a:gd name="connsiteY105" fmla="*/ 4508220 h 4639854"/>
              <a:gd name="connsiteX106" fmla="*/ 1400175 w 2743200"/>
              <a:gd name="connsiteY106" fmla="*/ 4546320 h 4639854"/>
              <a:gd name="connsiteX107" fmla="*/ 1485900 w 2743200"/>
              <a:gd name="connsiteY107" fmla="*/ 4555845 h 4639854"/>
              <a:gd name="connsiteX108" fmla="*/ 1676400 w 2743200"/>
              <a:gd name="connsiteY108" fmla="*/ 4574895 h 4639854"/>
              <a:gd name="connsiteX109" fmla="*/ 1762125 w 2743200"/>
              <a:gd name="connsiteY109" fmla="*/ 4584420 h 4639854"/>
              <a:gd name="connsiteX110" fmla="*/ 1962150 w 2743200"/>
              <a:gd name="connsiteY110" fmla="*/ 4574895 h 4639854"/>
              <a:gd name="connsiteX111" fmla="*/ 2028825 w 2743200"/>
              <a:gd name="connsiteY111" fmla="*/ 4565370 h 4639854"/>
              <a:gd name="connsiteX112" fmla="*/ 2400300 w 2743200"/>
              <a:gd name="connsiteY112" fmla="*/ 4584420 h 4639854"/>
              <a:gd name="connsiteX113" fmla="*/ 2619375 w 2743200"/>
              <a:gd name="connsiteY113" fmla="*/ 4546320 h 4639854"/>
              <a:gd name="connsiteX114" fmla="*/ 2647950 w 2743200"/>
              <a:gd name="connsiteY114" fmla="*/ 4527270 h 4639854"/>
              <a:gd name="connsiteX115" fmla="*/ 2667000 w 2743200"/>
              <a:gd name="connsiteY115" fmla="*/ 4470120 h 4639854"/>
              <a:gd name="connsiteX116" fmla="*/ 2676525 w 2743200"/>
              <a:gd name="connsiteY116" fmla="*/ 4432020 h 4639854"/>
              <a:gd name="connsiteX117" fmla="*/ 2705100 w 2743200"/>
              <a:gd name="connsiteY117" fmla="*/ 4327245 h 4639854"/>
              <a:gd name="connsiteX118" fmla="*/ 2705100 w 2743200"/>
              <a:gd name="connsiteY118" fmla="*/ 2965170 h 4639854"/>
              <a:gd name="connsiteX119" fmla="*/ 2695575 w 2743200"/>
              <a:gd name="connsiteY119" fmla="*/ 2803245 h 4639854"/>
              <a:gd name="connsiteX120" fmla="*/ 2705100 w 2743200"/>
              <a:gd name="connsiteY120" fmla="*/ 1745970 h 4639854"/>
              <a:gd name="connsiteX121" fmla="*/ 2714625 w 2743200"/>
              <a:gd name="connsiteY121" fmla="*/ 1688820 h 4639854"/>
              <a:gd name="connsiteX122" fmla="*/ 2724150 w 2743200"/>
              <a:gd name="connsiteY122" fmla="*/ 1564995 h 4639854"/>
              <a:gd name="connsiteX123" fmla="*/ 2743200 w 2743200"/>
              <a:gd name="connsiteY123" fmla="*/ 1050645 h 4639854"/>
              <a:gd name="connsiteX124" fmla="*/ 2733675 w 2743200"/>
              <a:gd name="connsiteY124" fmla="*/ 669645 h 4639854"/>
              <a:gd name="connsiteX125" fmla="*/ 2714625 w 2743200"/>
              <a:gd name="connsiteY125" fmla="*/ 593445 h 4639854"/>
              <a:gd name="connsiteX126" fmla="*/ 2705100 w 2743200"/>
              <a:gd name="connsiteY126" fmla="*/ 545820 h 4639854"/>
              <a:gd name="connsiteX127" fmla="*/ 2686050 w 2743200"/>
              <a:gd name="connsiteY127" fmla="*/ 450570 h 4639854"/>
              <a:gd name="connsiteX128" fmla="*/ 2676525 w 2743200"/>
              <a:gd name="connsiteY128" fmla="*/ 345795 h 4639854"/>
              <a:gd name="connsiteX129" fmla="*/ 2667000 w 2743200"/>
              <a:gd name="connsiteY129" fmla="*/ 317220 h 4639854"/>
              <a:gd name="connsiteX130" fmla="*/ 2657475 w 2743200"/>
              <a:gd name="connsiteY130" fmla="*/ 250545 h 4639854"/>
              <a:gd name="connsiteX131" fmla="*/ 2647950 w 2743200"/>
              <a:gd name="connsiteY131" fmla="*/ 193395 h 4639854"/>
              <a:gd name="connsiteX132" fmla="*/ 2619375 w 2743200"/>
              <a:gd name="connsiteY132" fmla="*/ 88620 h 4639854"/>
              <a:gd name="connsiteX133" fmla="*/ 2571750 w 2743200"/>
              <a:gd name="connsiteY133" fmla="*/ 79095 h 4639854"/>
              <a:gd name="connsiteX134" fmla="*/ 2533650 w 2743200"/>
              <a:gd name="connsiteY134" fmla="*/ 69570 h 4639854"/>
              <a:gd name="connsiteX135" fmla="*/ 2457450 w 2743200"/>
              <a:gd name="connsiteY135" fmla="*/ 50520 h 4639854"/>
              <a:gd name="connsiteX136" fmla="*/ 2266950 w 2743200"/>
              <a:gd name="connsiteY136" fmla="*/ 31470 h 4639854"/>
              <a:gd name="connsiteX137" fmla="*/ 1790700 w 2743200"/>
              <a:gd name="connsiteY137" fmla="*/ 12420 h 4639854"/>
              <a:gd name="connsiteX138" fmla="*/ 1447800 w 2743200"/>
              <a:gd name="connsiteY138" fmla="*/ 12420 h 4639854"/>
              <a:gd name="connsiteX139" fmla="*/ 1419225 w 2743200"/>
              <a:gd name="connsiteY139" fmla="*/ 21945 h 4639854"/>
              <a:gd name="connsiteX140" fmla="*/ 1381125 w 2743200"/>
              <a:gd name="connsiteY140" fmla="*/ 31470 h 4639854"/>
              <a:gd name="connsiteX141" fmla="*/ 1352550 w 2743200"/>
              <a:gd name="connsiteY141" fmla="*/ 50520 h 4639854"/>
              <a:gd name="connsiteX142" fmla="*/ 1333500 w 2743200"/>
              <a:gd name="connsiteY142" fmla="*/ 79095 h 4639854"/>
              <a:gd name="connsiteX143" fmla="*/ 1314450 w 2743200"/>
              <a:gd name="connsiteY143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203295 h 4639854"/>
              <a:gd name="connsiteX83" fmla="*/ 238125 w 2743200"/>
              <a:gd name="connsiteY83" fmla="*/ 3269970 h 4639854"/>
              <a:gd name="connsiteX84" fmla="*/ 247650 w 2743200"/>
              <a:gd name="connsiteY84" fmla="*/ 3308070 h 4639854"/>
              <a:gd name="connsiteX85" fmla="*/ 257175 w 2743200"/>
              <a:gd name="connsiteY85" fmla="*/ 3384270 h 4639854"/>
              <a:gd name="connsiteX86" fmla="*/ 276225 w 2743200"/>
              <a:gd name="connsiteY86" fmla="*/ 3422370 h 4639854"/>
              <a:gd name="connsiteX87" fmla="*/ 314325 w 2743200"/>
              <a:gd name="connsiteY87" fmla="*/ 3479520 h 4639854"/>
              <a:gd name="connsiteX88" fmla="*/ 323850 w 2743200"/>
              <a:gd name="connsiteY88" fmla="*/ 3508095 h 4639854"/>
              <a:gd name="connsiteX89" fmla="*/ 352425 w 2743200"/>
              <a:gd name="connsiteY89" fmla="*/ 3527145 h 4639854"/>
              <a:gd name="connsiteX90" fmla="*/ 390525 w 2743200"/>
              <a:gd name="connsiteY90" fmla="*/ 3565245 h 4639854"/>
              <a:gd name="connsiteX91" fmla="*/ 457200 w 2743200"/>
              <a:gd name="connsiteY91" fmla="*/ 3612870 h 4639854"/>
              <a:gd name="connsiteX92" fmla="*/ 504825 w 2743200"/>
              <a:gd name="connsiteY92" fmla="*/ 3670020 h 4639854"/>
              <a:gd name="connsiteX93" fmla="*/ 561975 w 2743200"/>
              <a:gd name="connsiteY93" fmla="*/ 3717645 h 4639854"/>
              <a:gd name="connsiteX94" fmla="*/ 619125 w 2743200"/>
              <a:gd name="connsiteY94" fmla="*/ 3774795 h 4639854"/>
              <a:gd name="connsiteX95" fmla="*/ 638175 w 2743200"/>
              <a:gd name="connsiteY95" fmla="*/ 3803370 h 4639854"/>
              <a:gd name="connsiteX96" fmla="*/ 657225 w 2743200"/>
              <a:gd name="connsiteY96" fmla="*/ 3908145 h 4639854"/>
              <a:gd name="connsiteX97" fmla="*/ 676275 w 2743200"/>
              <a:gd name="connsiteY97" fmla="*/ 4031970 h 4639854"/>
              <a:gd name="connsiteX98" fmla="*/ 685800 w 2743200"/>
              <a:gd name="connsiteY98" fmla="*/ 4079595 h 4639854"/>
              <a:gd name="connsiteX99" fmla="*/ 676275 w 2743200"/>
              <a:gd name="connsiteY99" fmla="*/ 4146270 h 4639854"/>
              <a:gd name="connsiteX100" fmla="*/ 638175 w 2743200"/>
              <a:gd name="connsiteY100" fmla="*/ 4241520 h 4639854"/>
              <a:gd name="connsiteX101" fmla="*/ 628650 w 2743200"/>
              <a:gd name="connsiteY101" fmla="*/ 4270095 h 4639854"/>
              <a:gd name="connsiteX102" fmla="*/ 619125 w 2743200"/>
              <a:gd name="connsiteY102" fmla="*/ 4422495 h 4639854"/>
              <a:gd name="connsiteX103" fmla="*/ 600075 w 2743200"/>
              <a:gd name="connsiteY103" fmla="*/ 4479645 h 4639854"/>
              <a:gd name="connsiteX104" fmla="*/ 590550 w 2743200"/>
              <a:gd name="connsiteY104" fmla="*/ 4508220 h 4639854"/>
              <a:gd name="connsiteX105" fmla="*/ 1400175 w 2743200"/>
              <a:gd name="connsiteY105" fmla="*/ 4546320 h 4639854"/>
              <a:gd name="connsiteX106" fmla="*/ 1485900 w 2743200"/>
              <a:gd name="connsiteY106" fmla="*/ 4555845 h 4639854"/>
              <a:gd name="connsiteX107" fmla="*/ 1676400 w 2743200"/>
              <a:gd name="connsiteY107" fmla="*/ 4574895 h 4639854"/>
              <a:gd name="connsiteX108" fmla="*/ 1762125 w 2743200"/>
              <a:gd name="connsiteY108" fmla="*/ 4584420 h 4639854"/>
              <a:gd name="connsiteX109" fmla="*/ 1962150 w 2743200"/>
              <a:gd name="connsiteY109" fmla="*/ 4574895 h 4639854"/>
              <a:gd name="connsiteX110" fmla="*/ 2028825 w 2743200"/>
              <a:gd name="connsiteY110" fmla="*/ 4565370 h 4639854"/>
              <a:gd name="connsiteX111" fmla="*/ 2400300 w 2743200"/>
              <a:gd name="connsiteY111" fmla="*/ 4584420 h 4639854"/>
              <a:gd name="connsiteX112" fmla="*/ 2619375 w 2743200"/>
              <a:gd name="connsiteY112" fmla="*/ 4546320 h 4639854"/>
              <a:gd name="connsiteX113" fmla="*/ 2647950 w 2743200"/>
              <a:gd name="connsiteY113" fmla="*/ 4527270 h 4639854"/>
              <a:gd name="connsiteX114" fmla="*/ 2667000 w 2743200"/>
              <a:gd name="connsiteY114" fmla="*/ 4470120 h 4639854"/>
              <a:gd name="connsiteX115" fmla="*/ 2676525 w 2743200"/>
              <a:gd name="connsiteY115" fmla="*/ 4432020 h 4639854"/>
              <a:gd name="connsiteX116" fmla="*/ 2705100 w 2743200"/>
              <a:gd name="connsiteY116" fmla="*/ 4327245 h 4639854"/>
              <a:gd name="connsiteX117" fmla="*/ 2705100 w 2743200"/>
              <a:gd name="connsiteY117" fmla="*/ 2965170 h 4639854"/>
              <a:gd name="connsiteX118" fmla="*/ 2695575 w 2743200"/>
              <a:gd name="connsiteY118" fmla="*/ 2803245 h 4639854"/>
              <a:gd name="connsiteX119" fmla="*/ 2705100 w 2743200"/>
              <a:gd name="connsiteY119" fmla="*/ 1745970 h 4639854"/>
              <a:gd name="connsiteX120" fmla="*/ 2714625 w 2743200"/>
              <a:gd name="connsiteY120" fmla="*/ 1688820 h 4639854"/>
              <a:gd name="connsiteX121" fmla="*/ 2724150 w 2743200"/>
              <a:gd name="connsiteY121" fmla="*/ 1564995 h 4639854"/>
              <a:gd name="connsiteX122" fmla="*/ 2743200 w 2743200"/>
              <a:gd name="connsiteY122" fmla="*/ 1050645 h 4639854"/>
              <a:gd name="connsiteX123" fmla="*/ 2733675 w 2743200"/>
              <a:gd name="connsiteY123" fmla="*/ 669645 h 4639854"/>
              <a:gd name="connsiteX124" fmla="*/ 2714625 w 2743200"/>
              <a:gd name="connsiteY124" fmla="*/ 593445 h 4639854"/>
              <a:gd name="connsiteX125" fmla="*/ 2705100 w 2743200"/>
              <a:gd name="connsiteY125" fmla="*/ 545820 h 4639854"/>
              <a:gd name="connsiteX126" fmla="*/ 2686050 w 2743200"/>
              <a:gd name="connsiteY126" fmla="*/ 450570 h 4639854"/>
              <a:gd name="connsiteX127" fmla="*/ 2676525 w 2743200"/>
              <a:gd name="connsiteY127" fmla="*/ 345795 h 4639854"/>
              <a:gd name="connsiteX128" fmla="*/ 2667000 w 2743200"/>
              <a:gd name="connsiteY128" fmla="*/ 317220 h 4639854"/>
              <a:gd name="connsiteX129" fmla="*/ 2657475 w 2743200"/>
              <a:gd name="connsiteY129" fmla="*/ 250545 h 4639854"/>
              <a:gd name="connsiteX130" fmla="*/ 2647950 w 2743200"/>
              <a:gd name="connsiteY130" fmla="*/ 193395 h 4639854"/>
              <a:gd name="connsiteX131" fmla="*/ 2619375 w 2743200"/>
              <a:gd name="connsiteY131" fmla="*/ 88620 h 4639854"/>
              <a:gd name="connsiteX132" fmla="*/ 2571750 w 2743200"/>
              <a:gd name="connsiteY132" fmla="*/ 79095 h 4639854"/>
              <a:gd name="connsiteX133" fmla="*/ 2533650 w 2743200"/>
              <a:gd name="connsiteY133" fmla="*/ 69570 h 4639854"/>
              <a:gd name="connsiteX134" fmla="*/ 2457450 w 2743200"/>
              <a:gd name="connsiteY134" fmla="*/ 50520 h 4639854"/>
              <a:gd name="connsiteX135" fmla="*/ 2266950 w 2743200"/>
              <a:gd name="connsiteY135" fmla="*/ 31470 h 4639854"/>
              <a:gd name="connsiteX136" fmla="*/ 1790700 w 2743200"/>
              <a:gd name="connsiteY136" fmla="*/ 12420 h 4639854"/>
              <a:gd name="connsiteX137" fmla="*/ 1447800 w 2743200"/>
              <a:gd name="connsiteY137" fmla="*/ 12420 h 4639854"/>
              <a:gd name="connsiteX138" fmla="*/ 1419225 w 2743200"/>
              <a:gd name="connsiteY138" fmla="*/ 21945 h 4639854"/>
              <a:gd name="connsiteX139" fmla="*/ 1381125 w 2743200"/>
              <a:gd name="connsiteY139" fmla="*/ 31470 h 4639854"/>
              <a:gd name="connsiteX140" fmla="*/ 1352550 w 2743200"/>
              <a:gd name="connsiteY140" fmla="*/ 50520 h 4639854"/>
              <a:gd name="connsiteX141" fmla="*/ 1333500 w 2743200"/>
              <a:gd name="connsiteY141" fmla="*/ 79095 h 4639854"/>
              <a:gd name="connsiteX142" fmla="*/ 1314450 w 2743200"/>
              <a:gd name="connsiteY142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19175 w 2743200"/>
              <a:gd name="connsiteY23" fmla="*/ 1207807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00137 w 2743200"/>
              <a:gd name="connsiteY20" fmla="*/ 112684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19175 w 2743200"/>
              <a:gd name="connsiteY23" fmla="*/ 1207807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00137 w 2743200"/>
              <a:gd name="connsiteY20" fmla="*/ 1126845 h 4639854"/>
              <a:gd name="connsiteX21" fmla="*/ 1071563 w 2743200"/>
              <a:gd name="connsiteY21" fmla="*/ 1145895 h 4639854"/>
              <a:gd name="connsiteX22" fmla="*/ 1085850 w 2743200"/>
              <a:gd name="connsiteY22" fmla="*/ 1193520 h 4639854"/>
              <a:gd name="connsiteX23" fmla="*/ 1019175 w 2743200"/>
              <a:gd name="connsiteY23" fmla="*/ 1207807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00137 w 2743200"/>
              <a:gd name="connsiteY20" fmla="*/ 1126845 h 4639854"/>
              <a:gd name="connsiteX21" fmla="*/ 1071563 w 2743200"/>
              <a:gd name="connsiteY21" fmla="*/ 1145895 h 4639854"/>
              <a:gd name="connsiteX22" fmla="*/ 1057275 w 2743200"/>
              <a:gd name="connsiteY22" fmla="*/ 1179233 h 4639854"/>
              <a:gd name="connsiteX23" fmla="*/ 1019175 w 2743200"/>
              <a:gd name="connsiteY23" fmla="*/ 1207807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71575 w 2743200"/>
              <a:gd name="connsiteY17" fmla="*/ 1098270 h 4639854"/>
              <a:gd name="connsiteX18" fmla="*/ 1162050 w 2743200"/>
              <a:gd name="connsiteY18" fmla="*/ 1126845 h 4639854"/>
              <a:gd name="connsiteX19" fmla="*/ 1100137 w 2743200"/>
              <a:gd name="connsiteY19" fmla="*/ 1126845 h 4639854"/>
              <a:gd name="connsiteX20" fmla="*/ 1071563 w 2743200"/>
              <a:gd name="connsiteY20" fmla="*/ 1145895 h 4639854"/>
              <a:gd name="connsiteX21" fmla="*/ 1057275 w 2743200"/>
              <a:gd name="connsiteY21" fmla="*/ 1179233 h 4639854"/>
              <a:gd name="connsiteX22" fmla="*/ 1019175 w 2743200"/>
              <a:gd name="connsiteY22" fmla="*/ 1207807 h 4639854"/>
              <a:gd name="connsiteX23" fmla="*/ 1000125 w 2743200"/>
              <a:gd name="connsiteY23" fmla="*/ 1288770 h 4639854"/>
              <a:gd name="connsiteX24" fmla="*/ 981075 w 2743200"/>
              <a:gd name="connsiteY24" fmla="*/ 1269720 h 4639854"/>
              <a:gd name="connsiteX25" fmla="*/ 885825 w 2743200"/>
              <a:gd name="connsiteY25" fmla="*/ 1298295 h 4639854"/>
              <a:gd name="connsiteX26" fmla="*/ 800100 w 2743200"/>
              <a:gd name="connsiteY26" fmla="*/ 1288770 h 4639854"/>
              <a:gd name="connsiteX27" fmla="*/ 685800 w 2743200"/>
              <a:gd name="connsiteY27" fmla="*/ 1250670 h 4639854"/>
              <a:gd name="connsiteX28" fmla="*/ 628650 w 2743200"/>
              <a:gd name="connsiteY28" fmla="*/ 1231620 h 4639854"/>
              <a:gd name="connsiteX29" fmla="*/ 600075 w 2743200"/>
              <a:gd name="connsiteY29" fmla="*/ 1222095 h 4639854"/>
              <a:gd name="connsiteX30" fmla="*/ 495300 w 2743200"/>
              <a:gd name="connsiteY30" fmla="*/ 1203045 h 4639854"/>
              <a:gd name="connsiteX31" fmla="*/ 466725 w 2743200"/>
              <a:gd name="connsiteY31" fmla="*/ 1231620 h 4639854"/>
              <a:gd name="connsiteX32" fmla="*/ 457200 w 2743200"/>
              <a:gd name="connsiteY32" fmla="*/ 1260195 h 4639854"/>
              <a:gd name="connsiteX33" fmla="*/ 419100 w 2743200"/>
              <a:gd name="connsiteY33" fmla="*/ 1450695 h 4639854"/>
              <a:gd name="connsiteX34" fmla="*/ 390525 w 2743200"/>
              <a:gd name="connsiteY34" fmla="*/ 1536420 h 4639854"/>
              <a:gd name="connsiteX35" fmla="*/ 381000 w 2743200"/>
              <a:gd name="connsiteY35" fmla="*/ 1564995 h 4639854"/>
              <a:gd name="connsiteX36" fmla="*/ 361950 w 2743200"/>
              <a:gd name="connsiteY36" fmla="*/ 1612620 h 4639854"/>
              <a:gd name="connsiteX37" fmla="*/ 352425 w 2743200"/>
              <a:gd name="connsiteY37" fmla="*/ 1641195 h 4639854"/>
              <a:gd name="connsiteX38" fmla="*/ 333375 w 2743200"/>
              <a:gd name="connsiteY38" fmla="*/ 1669770 h 4639854"/>
              <a:gd name="connsiteX39" fmla="*/ 314325 w 2743200"/>
              <a:gd name="connsiteY39" fmla="*/ 1726920 h 4639854"/>
              <a:gd name="connsiteX40" fmla="*/ 295275 w 2743200"/>
              <a:gd name="connsiteY40" fmla="*/ 1812645 h 4639854"/>
              <a:gd name="connsiteX41" fmla="*/ 257175 w 2743200"/>
              <a:gd name="connsiteY41" fmla="*/ 1898370 h 4639854"/>
              <a:gd name="connsiteX42" fmla="*/ 200025 w 2743200"/>
              <a:gd name="connsiteY42" fmla="*/ 2069820 h 4639854"/>
              <a:gd name="connsiteX43" fmla="*/ 180975 w 2743200"/>
              <a:gd name="connsiteY43" fmla="*/ 2126970 h 4639854"/>
              <a:gd name="connsiteX44" fmla="*/ 171450 w 2743200"/>
              <a:gd name="connsiteY44" fmla="*/ 2155545 h 4639854"/>
              <a:gd name="connsiteX45" fmla="*/ 152400 w 2743200"/>
              <a:gd name="connsiteY45" fmla="*/ 2184120 h 4639854"/>
              <a:gd name="connsiteX46" fmla="*/ 114300 w 2743200"/>
              <a:gd name="connsiteY46" fmla="*/ 2317470 h 4639854"/>
              <a:gd name="connsiteX47" fmla="*/ 104775 w 2743200"/>
              <a:gd name="connsiteY47" fmla="*/ 2346045 h 4639854"/>
              <a:gd name="connsiteX48" fmla="*/ 66675 w 2743200"/>
              <a:gd name="connsiteY48" fmla="*/ 2431770 h 4639854"/>
              <a:gd name="connsiteX49" fmla="*/ 57150 w 2743200"/>
              <a:gd name="connsiteY49" fmla="*/ 2460345 h 4639854"/>
              <a:gd name="connsiteX50" fmla="*/ 47625 w 2743200"/>
              <a:gd name="connsiteY50" fmla="*/ 2488920 h 4639854"/>
              <a:gd name="connsiteX51" fmla="*/ 28575 w 2743200"/>
              <a:gd name="connsiteY51" fmla="*/ 2584170 h 4639854"/>
              <a:gd name="connsiteX52" fmla="*/ 19050 w 2743200"/>
              <a:gd name="connsiteY52" fmla="*/ 2612745 h 4639854"/>
              <a:gd name="connsiteX53" fmla="*/ 0 w 2743200"/>
              <a:gd name="connsiteY53" fmla="*/ 2688945 h 4639854"/>
              <a:gd name="connsiteX54" fmla="*/ 9525 w 2743200"/>
              <a:gd name="connsiteY54" fmla="*/ 2755620 h 4639854"/>
              <a:gd name="connsiteX55" fmla="*/ 38100 w 2743200"/>
              <a:gd name="connsiteY55" fmla="*/ 2774670 h 4639854"/>
              <a:gd name="connsiteX56" fmla="*/ 104775 w 2743200"/>
              <a:gd name="connsiteY56" fmla="*/ 2793720 h 4639854"/>
              <a:gd name="connsiteX57" fmla="*/ 161925 w 2743200"/>
              <a:gd name="connsiteY57" fmla="*/ 2812770 h 4639854"/>
              <a:gd name="connsiteX58" fmla="*/ 219075 w 2743200"/>
              <a:gd name="connsiteY58" fmla="*/ 2822295 h 4639854"/>
              <a:gd name="connsiteX59" fmla="*/ 247650 w 2743200"/>
              <a:gd name="connsiteY59" fmla="*/ 2831820 h 4639854"/>
              <a:gd name="connsiteX60" fmla="*/ 304800 w 2743200"/>
              <a:gd name="connsiteY60" fmla="*/ 2841345 h 4639854"/>
              <a:gd name="connsiteX61" fmla="*/ 361950 w 2743200"/>
              <a:gd name="connsiteY61" fmla="*/ 2860395 h 4639854"/>
              <a:gd name="connsiteX62" fmla="*/ 428625 w 2743200"/>
              <a:gd name="connsiteY62" fmla="*/ 2879445 h 4639854"/>
              <a:gd name="connsiteX63" fmla="*/ 438150 w 2743200"/>
              <a:gd name="connsiteY63" fmla="*/ 2936595 h 4639854"/>
              <a:gd name="connsiteX64" fmla="*/ 447675 w 2743200"/>
              <a:gd name="connsiteY64" fmla="*/ 2974695 h 4639854"/>
              <a:gd name="connsiteX65" fmla="*/ 457200 w 2743200"/>
              <a:gd name="connsiteY65" fmla="*/ 3050895 h 4639854"/>
              <a:gd name="connsiteX66" fmla="*/ 466725 w 2743200"/>
              <a:gd name="connsiteY66" fmla="*/ 3231870 h 4639854"/>
              <a:gd name="connsiteX67" fmla="*/ 495300 w 2743200"/>
              <a:gd name="connsiteY67" fmla="*/ 3222345 h 4639854"/>
              <a:gd name="connsiteX68" fmla="*/ 504825 w 2743200"/>
              <a:gd name="connsiteY68" fmla="*/ 3308070 h 4639854"/>
              <a:gd name="connsiteX69" fmla="*/ 533400 w 2743200"/>
              <a:gd name="connsiteY69" fmla="*/ 3365220 h 4639854"/>
              <a:gd name="connsiteX70" fmla="*/ 542925 w 2743200"/>
              <a:gd name="connsiteY70" fmla="*/ 3393795 h 4639854"/>
              <a:gd name="connsiteX71" fmla="*/ 552450 w 2743200"/>
              <a:gd name="connsiteY71" fmla="*/ 3603345 h 4639854"/>
              <a:gd name="connsiteX72" fmla="*/ 590550 w 2743200"/>
              <a:gd name="connsiteY72" fmla="*/ 3622395 h 4639854"/>
              <a:gd name="connsiteX73" fmla="*/ 619125 w 2743200"/>
              <a:gd name="connsiteY73" fmla="*/ 3631920 h 4639854"/>
              <a:gd name="connsiteX74" fmla="*/ 581025 w 2743200"/>
              <a:gd name="connsiteY74" fmla="*/ 3612870 h 4639854"/>
              <a:gd name="connsiteX75" fmla="*/ 523875 w 2743200"/>
              <a:gd name="connsiteY75" fmla="*/ 3593820 h 4639854"/>
              <a:gd name="connsiteX76" fmla="*/ 438150 w 2743200"/>
              <a:gd name="connsiteY76" fmla="*/ 3536670 h 4639854"/>
              <a:gd name="connsiteX77" fmla="*/ 400050 w 2743200"/>
              <a:gd name="connsiteY77" fmla="*/ 3517620 h 4639854"/>
              <a:gd name="connsiteX78" fmla="*/ 342900 w 2743200"/>
              <a:gd name="connsiteY78" fmla="*/ 3498570 h 4639854"/>
              <a:gd name="connsiteX79" fmla="*/ 295275 w 2743200"/>
              <a:gd name="connsiteY79" fmla="*/ 3460470 h 4639854"/>
              <a:gd name="connsiteX80" fmla="*/ 228600 w 2743200"/>
              <a:gd name="connsiteY80" fmla="*/ 3431895 h 4639854"/>
              <a:gd name="connsiteX81" fmla="*/ 238125 w 2743200"/>
              <a:gd name="connsiteY81" fmla="*/ 3269970 h 4639854"/>
              <a:gd name="connsiteX82" fmla="*/ 247650 w 2743200"/>
              <a:gd name="connsiteY82" fmla="*/ 3308070 h 4639854"/>
              <a:gd name="connsiteX83" fmla="*/ 257175 w 2743200"/>
              <a:gd name="connsiteY83" fmla="*/ 3384270 h 4639854"/>
              <a:gd name="connsiteX84" fmla="*/ 276225 w 2743200"/>
              <a:gd name="connsiteY84" fmla="*/ 3422370 h 4639854"/>
              <a:gd name="connsiteX85" fmla="*/ 314325 w 2743200"/>
              <a:gd name="connsiteY85" fmla="*/ 3479520 h 4639854"/>
              <a:gd name="connsiteX86" fmla="*/ 323850 w 2743200"/>
              <a:gd name="connsiteY86" fmla="*/ 3508095 h 4639854"/>
              <a:gd name="connsiteX87" fmla="*/ 352425 w 2743200"/>
              <a:gd name="connsiteY87" fmla="*/ 3527145 h 4639854"/>
              <a:gd name="connsiteX88" fmla="*/ 390525 w 2743200"/>
              <a:gd name="connsiteY88" fmla="*/ 3565245 h 4639854"/>
              <a:gd name="connsiteX89" fmla="*/ 457200 w 2743200"/>
              <a:gd name="connsiteY89" fmla="*/ 3612870 h 4639854"/>
              <a:gd name="connsiteX90" fmla="*/ 504825 w 2743200"/>
              <a:gd name="connsiteY90" fmla="*/ 3670020 h 4639854"/>
              <a:gd name="connsiteX91" fmla="*/ 561975 w 2743200"/>
              <a:gd name="connsiteY91" fmla="*/ 3717645 h 4639854"/>
              <a:gd name="connsiteX92" fmla="*/ 619125 w 2743200"/>
              <a:gd name="connsiteY92" fmla="*/ 3774795 h 4639854"/>
              <a:gd name="connsiteX93" fmla="*/ 638175 w 2743200"/>
              <a:gd name="connsiteY93" fmla="*/ 3803370 h 4639854"/>
              <a:gd name="connsiteX94" fmla="*/ 657225 w 2743200"/>
              <a:gd name="connsiteY94" fmla="*/ 3908145 h 4639854"/>
              <a:gd name="connsiteX95" fmla="*/ 676275 w 2743200"/>
              <a:gd name="connsiteY95" fmla="*/ 4031970 h 4639854"/>
              <a:gd name="connsiteX96" fmla="*/ 685800 w 2743200"/>
              <a:gd name="connsiteY96" fmla="*/ 4079595 h 4639854"/>
              <a:gd name="connsiteX97" fmla="*/ 676275 w 2743200"/>
              <a:gd name="connsiteY97" fmla="*/ 4146270 h 4639854"/>
              <a:gd name="connsiteX98" fmla="*/ 638175 w 2743200"/>
              <a:gd name="connsiteY98" fmla="*/ 4241520 h 4639854"/>
              <a:gd name="connsiteX99" fmla="*/ 628650 w 2743200"/>
              <a:gd name="connsiteY99" fmla="*/ 4270095 h 4639854"/>
              <a:gd name="connsiteX100" fmla="*/ 619125 w 2743200"/>
              <a:gd name="connsiteY100" fmla="*/ 4422495 h 4639854"/>
              <a:gd name="connsiteX101" fmla="*/ 600075 w 2743200"/>
              <a:gd name="connsiteY101" fmla="*/ 4479645 h 4639854"/>
              <a:gd name="connsiteX102" fmla="*/ 590550 w 2743200"/>
              <a:gd name="connsiteY102" fmla="*/ 4508220 h 4639854"/>
              <a:gd name="connsiteX103" fmla="*/ 1400175 w 2743200"/>
              <a:gd name="connsiteY103" fmla="*/ 4546320 h 4639854"/>
              <a:gd name="connsiteX104" fmla="*/ 1485900 w 2743200"/>
              <a:gd name="connsiteY104" fmla="*/ 4555845 h 4639854"/>
              <a:gd name="connsiteX105" fmla="*/ 1676400 w 2743200"/>
              <a:gd name="connsiteY105" fmla="*/ 4574895 h 4639854"/>
              <a:gd name="connsiteX106" fmla="*/ 1762125 w 2743200"/>
              <a:gd name="connsiteY106" fmla="*/ 4584420 h 4639854"/>
              <a:gd name="connsiteX107" fmla="*/ 1962150 w 2743200"/>
              <a:gd name="connsiteY107" fmla="*/ 4574895 h 4639854"/>
              <a:gd name="connsiteX108" fmla="*/ 2028825 w 2743200"/>
              <a:gd name="connsiteY108" fmla="*/ 4565370 h 4639854"/>
              <a:gd name="connsiteX109" fmla="*/ 2400300 w 2743200"/>
              <a:gd name="connsiteY109" fmla="*/ 4584420 h 4639854"/>
              <a:gd name="connsiteX110" fmla="*/ 2619375 w 2743200"/>
              <a:gd name="connsiteY110" fmla="*/ 4546320 h 4639854"/>
              <a:gd name="connsiteX111" fmla="*/ 2647950 w 2743200"/>
              <a:gd name="connsiteY111" fmla="*/ 4527270 h 4639854"/>
              <a:gd name="connsiteX112" fmla="*/ 2667000 w 2743200"/>
              <a:gd name="connsiteY112" fmla="*/ 4470120 h 4639854"/>
              <a:gd name="connsiteX113" fmla="*/ 2676525 w 2743200"/>
              <a:gd name="connsiteY113" fmla="*/ 4432020 h 4639854"/>
              <a:gd name="connsiteX114" fmla="*/ 2705100 w 2743200"/>
              <a:gd name="connsiteY114" fmla="*/ 4327245 h 4639854"/>
              <a:gd name="connsiteX115" fmla="*/ 2705100 w 2743200"/>
              <a:gd name="connsiteY115" fmla="*/ 2965170 h 4639854"/>
              <a:gd name="connsiteX116" fmla="*/ 2695575 w 2743200"/>
              <a:gd name="connsiteY116" fmla="*/ 2803245 h 4639854"/>
              <a:gd name="connsiteX117" fmla="*/ 2705100 w 2743200"/>
              <a:gd name="connsiteY117" fmla="*/ 1745970 h 4639854"/>
              <a:gd name="connsiteX118" fmla="*/ 2714625 w 2743200"/>
              <a:gd name="connsiteY118" fmla="*/ 1688820 h 4639854"/>
              <a:gd name="connsiteX119" fmla="*/ 2724150 w 2743200"/>
              <a:gd name="connsiteY119" fmla="*/ 1564995 h 4639854"/>
              <a:gd name="connsiteX120" fmla="*/ 2743200 w 2743200"/>
              <a:gd name="connsiteY120" fmla="*/ 1050645 h 4639854"/>
              <a:gd name="connsiteX121" fmla="*/ 2733675 w 2743200"/>
              <a:gd name="connsiteY121" fmla="*/ 669645 h 4639854"/>
              <a:gd name="connsiteX122" fmla="*/ 2714625 w 2743200"/>
              <a:gd name="connsiteY122" fmla="*/ 593445 h 4639854"/>
              <a:gd name="connsiteX123" fmla="*/ 2705100 w 2743200"/>
              <a:gd name="connsiteY123" fmla="*/ 545820 h 4639854"/>
              <a:gd name="connsiteX124" fmla="*/ 2686050 w 2743200"/>
              <a:gd name="connsiteY124" fmla="*/ 450570 h 4639854"/>
              <a:gd name="connsiteX125" fmla="*/ 2676525 w 2743200"/>
              <a:gd name="connsiteY125" fmla="*/ 345795 h 4639854"/>
              <a:gd name="connsiteX126" fmla="*/ 2667000 w 2743200"/>
              <a:gd name="connsiteY126" fmla="*/ 317220 h 4639854"/>
              <a:gd name="connsiteX127" fmla="*/ 2657475 w 2743200"/>
              <a:gd name="connsiteY127" fmla="*/ 250545 h 4639854"/>
              <a:gd name="connsiteX128" fmla="*/ 2647950 w 2743200"/>
              <a:gd name="connsiteY128" fmla="*/ 193395 h 4639854"/>
              <a:gd name="connsiteX129" fmla="*/ 2619375 w 2743200"/>
              <a:gd name="connsiteY129" fmla="*/ 88620 h 4639854"/>
              <a:gd name="connsiteX130" fmla="*/ 2571750 w 2743200"/>
              <a:gd name="connsiteY130" fmla="*/ 79095 h 4639854"/>
              <a:gd name="connsiteX131" fmla="*/ 2533650 w 2743200"/>
              <a:gd name="connsiteY131" fmla="*/ 69570 h 4639854"/>
              <a:gd name="connsiteX132" fmla="*/ 2457450 w 2743200"/>
              <a:gd name="connsiteY132" fmla="*/ 50520 h 4639854"/>
              <a:gd name="connsiteX133" fmla="*/ 2266950 w 2743200"/>
              <a:gd name="connsiteY133" fmla="*/ 31470 h 4639854"/>
              <a:gd name="connsiteX134" fmla="*/ 1790700 w 2743200"/>
              <a:gd name="connsiteY134" fmla="*/ 12420 h 4639854"/>
              <a:gd name="connsiteX135" fmla="*/ 1447800 w 2743200"/>
              <a:gd name="connsiteY135" fmla="*/ 12420 h 4639854"/>
              <a:gd name="connsiteX136" fmla="*/ 1419225 w 2743200"/>
              <a:gd name="connsiteY136" fmla="*/ 21945 h 4639854"/>
              <a:gd name="connsiteX137" fmla="*/ 1381125 w 2743200"/>
              <a:gd name="connsiteY137" fmla="*/ 31470 h 4639854"/>
              <a:gd name="connsiteX138" fmla="*/ 1352550 w 2743200"/>
              <a:gd name="connsiteY138" fmla="*/ 50520 h 4639854"/>
              <a:gd name="connsiteX139" fmla="*/ 1333500 w 2743200"/>
              <a:gd name="connsiteY139" fmla="*/ 79095 h 4639854"/>
              <a:gd name="connsiteX140" fmla="*/ 1314450 w 2743200"/>
              <a:gd name="connsiteY140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62050 w 2743200"/>
              <a:gd name="connsiteY17" fmla="*/ 112684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23937 w 2743200"/>
              <a:gd name="connsiteY5" fmla="*/ 531532 h 4639854"/>
              <a:gd name="connsiteX6" fmla="*/ 1019175 w 2743200"/>
              <a:gd name="connsiteY6" fmla="*/ 631545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474383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43000 w 2743200"/>
              <a:gd name="connsiteY3" fmla="*/ 383895 h 4639854"/>
              <a:gd name="connsiteX4" fmla="*/ 1104900 w 2743200"/>
              <a:gd name="connsiteY4" fmla="*/ 474383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52538 w 2743200"/>
              <a:gd name="connsiteY2" fmla="*/ 250545 h 4639854"/>
              <a:gd name="connsiteX3" fmla="*/ 1143000 w 2743200"/>
              <a:gd name="connsiteY3" fmla="*/ 383895 h 4639854"/>
              <a:gd name="connsiteX4" fmla="*/ 1104900 w 2743200"/>
              <a:gd name="connsiteY4" fmla="*/ 474383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257300 w 2743200"/>
              <a:gd name="connsiteY1" fmla="*/ 150532 h 4639854"/>
              <a:gd name="connsiteX2" fmla="*/ 1252538 w 2743200"/>
              <a:gd name="connsiteY2" fmla="*/ 250545 h 4639854"/>
              <a:gd name="connsiteX3" fmla="*/ 1143000 w 2743200"/>
              <a:gd name="connsiteY3" fmla="*/ 383895 h 4639854"/>
              <a:gd name="connsiteX4" fmla="*/ 1104900 w 2743200"/>
              <a:gd name="connsiteY4" fmla="*/ 474383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743200" h="4639854">
                <a:moveTo>
                  <a:pt x="1314450" y="107670"/>
                </a:moveTo>
                <a:cubicBezTo>
                  <a:pt x="1301750" y="119576"/>
                  <a:pt x="1267619" y="126720"/>
                  <a:pt x="1257300" y="150532"/>
                </a:cubicBezTo>
                <a:cubicBezTo>
                  <a:pt x="1246981" y="174345"/>
                  <a:pt x="1271588" y="211651"/>
                  <a:pt x="1252538" y="250545"/>
                </a:cubicBezTo>
                <a:cubicBezTo>
                  <a:pt x="1233488" y="289439"/>
                  <a:pt x="1167606" y="346589"/>
                  <a:pt x="1143000" y="383895"/>
                </a:cubicBezTo>
                <a:cubicBezTo>
                  <a:pt x="1118394" y="421201"/>
                  <a:pt x="1114425" y="485495"/>
                  <a:pt x="1104900" y="474383"/>
                </a:cubicBezTo>
                <a:cubicBezTo>
                  <a:pt x="1060136" y="519147"/>
                  <a:pt x="1042987" y="512482"/>
                  <a:pt x="1023937" y="531532"/>
                </a:cubicBezTo>
                <a:cubicBezTo>
                  <a:pt x="1004887" y="550582"/>
                  <a:pt x="1000919" y="574395"/>
                  <a:pt x="990600" y="588683"/>
                </a:cubicBezTo>
                <a:cubicBezTo>
                  <a:pt x="980281" y="602971"/>
                  <a:pt x="977106" y="603764"/>
                  <a:pt x="962025" y="617258"/>
                </a:cubicBezTo>
                <a:cubicBezTo>
                  <a:pt x="946944" y="630752"/>
                  <a:pt x="952500" y="634720"/>
                  <a:pt x="900113" y="669645"/>
                </a:cubicBezTo>
                <a:cubicBezTo>
                  <a:pt x="893763" y="682345"/>
                  <a:pt x="875506" y="677583"/>
                  <a:pt x="857250" y="698220"/>
                </a:cubicBezTo>
                <a:cubicBezTo>
                  <a:pt x="838994" y="718857"/>
                  <a:pt x="829685" y="767397"/>
                  <a:pt x="790575" y="793470"/>
                </a:cubicBezTo>
                <a:cubicBezTo>
                  <a:pt x="796925" y="812520"/>
                  <a:pt x="695325" y="856970"/>
                  <a:pt x="704850" y="879195"/>
                </a:cubicBezTo>
                <a:cubicBezTo>
                  <a:pt x="714375" y="901420"/>
                  <a:pt x="801688" y="917295"/>
                  <a:pt x="847725" y="926820"/>
                </a:cubicBezTo>
                <a:cubicBezTo>
                  <a:pt x="893763" y="936345"/>
                  <a:pt x="936625" y="933170"/>
                  <a:pt x="981075" y="936345"/>
                </a:cubicBezTo>
                <a:lnTo>
                  <a:pt x="1095375" y="974445"/>
                </a:lnTo>
                <a:cubicBezTo>
                  <a:pt x="1104900" y="977620"/>
                  <a:pt x="1118394" y="980795"/>
                  <a:pt x="1123950" y="983970"/>
                </a:cubicBezTo>
                <a:cubicBezTo>
                  <a:pt x="1129506" y="987145"/>
                  <a:pt x="1127919" y="979208"/>
                  <a:pt x="1128713" y="993495"/>
                </a:cubicBezTo>
                <a:cubicBezTo>
                  <a:pt x="1129507" y="1007782"/>
                  <a:pt x="1133475" y="1047470"/>
                  <a:pt x="1128712" y="1069695"/>
                </a:cubicBezTo>
                <a:cubicBezTo>
                  <a:pt x="1123949" y="1091920"/>
                  <a:pt x="1109662" y="1120495"/>
                  <a:pt x="1100137" y="1126845"/>
                </a:cubicBezTo>
                <a:cubicBezTo>
                  <a:pt x="1093787" y="1136370"/>
                  <a:pt x="1078707" y="1137164"/>
                  <a:pt x="1071563" y="1145895"/>
                </a:cubicBezTo>
                <a:cubicBezTo>
                  <a:pt x="1064419" y="1154626"/>
                  <a:pt x="1066006" y="1168914"/>
                  <a:pt x="1057275" y="1179233"/>
                </a:cubicBezTo>
                <a:cubicBezTo>
                  <a:pt x="1048544" y="1189552"/>
                  <a:pt x="1028700" y="1189551"/>
                  <a:pt x="1019175" y="1207807"/>
                </a:cubicBezTo>
                <a:cubicBezTo>
                  <a:pt x="1009650" y="1226063"/>
                  <a:pt x="1006475" y="1278451"/>
                  <a:pt x="1000125" y="1288770"/>
                </a:cubicBezTo>
                <a:cubicBezTo>
                  <a:pt x="993775" y="1299089"/>
                  <a:pt x="1000125" y="1268133"/>
                  <a:pt x="981075" y="1269720"/>
                </a:cubicBezTo>
                <a:cubicBezTo>
                  <a:pt x="962025" y="1271307"/>
                  <a:pt x="949480" y="1303600"/>
                  <a:pt x="885825" y="1298295"/>
                </a:cubicBezTo>
                <a:cubicBezTo>
                  <a:pt x="866775" y="1291945"/>
                  <a:pt x="833437" y="1296707"/>
                  <a:pt x="800100" y="1288770"/>
                </a:cubicBezTo>
                <a:cubicBezTo>
                  <a:pt x="766763" y="1280833"/>
                  <a:pt x="714375" y="1260195"/>
                  <a:pt x="685800" y="1250670"/>
                </a:cubicBezTo>
                <a:lnTo>
                  <a:pt x="628650" y="1231620"/>
                </a:lnTo>
                <a:cubicBezTo>
                  <a:pt x="619125" y="1228445"/>
                  <a:pt x="610014" y="1223515"/>
                  <a:pt x="600075" y="1222095"/>
                </a:cubicBezTo>
                <a:cubicBezTo>
                  <a:pt x="520441" y="1210719"/>
                  <a:pt x="555180" y="1218015"/>
                  <a:pt x="495300" y="1203045"/>
                </a:cubicBezTo>
                <a:cubicBezTo>
                  <a:pt x="485775" y="1212570"/>
                  <a:pt x="474197" y="1220412"/>
                  <a:pt x="466725" y="1231620"/>
                </a:cubicBezTo>
                <a:cubicBezTo>
                  <a:pt x="461156" y="1239974"/>
                  <a:pt x="459169" y="1250350"/>
                  <a:pt x="457200" y="1260195"/>
                </a:cubicBezTo>
                <a:cubicBezTo>
                  <a:pt x="443131" y="1330540"/>
                  <a:pt x="441224" y="1384322"/>
                  <a:pt x="419100" y="1450695"/>
                </a:cubicBezTo>
                <a:lnTo>
                  <a:pt x="390525" y="1536420"/>
                </a:lnTo>
                <a:cubicBezTo>
                  <a:pt x="387350" y="1545945"/>
                  <a:pt x="384729" y="1555673"/>
                  <a:pt x="381000" y="1564995"/>
                </a:cubicBezTo>
                <a:cubicBezTo>
                  <a:pt x="374650" y="1580870"/>
                  <a:pt x="367953" y="1596611"/>
                  <a:pt x="361950" y="1612620"/>
                </a:cubicBezTo>
                <a:cubicBezTo>
                  <a:pt x="358425" y="1622021"/>
                  <a:pt x="356915" y="1632215"/>
                  <a:pt x="352425" y="1641195"/>
                </a:cubicBezTo>
                <a:cubicBezTo>
                  <a:pt x="347305" y="1651434"/>
                  <a:pt x="338024" y="1659309"/>
                  <a:pt x="333375" y="1669770"/>
                </a:cubicBezTo>
                <a:cubicBezTo>
                  <a:pt x="325220" y="1688120"/>
                  <a:pt x="317626" y="1707113"/>
                  <a:pt x="314325" y="1726920"/>
                </a:cubicBezTo>
                <a:cubicBezTo>
                  <a:pt x="310667" y="1748870"/>
                  <a:pt x="306999" y="1789197"/>
                  <a:pt x="295275" y="1812645"/>
                </a:cubicBezTo>
                <a:cubicBezTo>
                  <a:pt x="249992" y="1903211"/>
                  <a:pt x="306322" y="1750928"/>
                  <a:pt x="257175" y="1898370"/>
                </a:cubicBezTo>
                <a:lnTo>
                  <a:pt x="200025" y="2069820"/>
                </a:lnTo>
                <a:lnTo>
                  <a:pt x="180975" y="2126970"/>
                </a:lnTo>
                <a:cubicBezTo>
                  <a:pt x="177800" y="2136495"/>
                  <a:pt x="177019" y="2147191"/>
                  <a:pt x="171450" y="2155545"/>
                </a:cubicBezTo>
                <a:lnTo>
                  <a:pt x="152400" y="2184120"/>
                </a:lnTo>
                <a:cubicBezTo>
                  <a:pt x="128480" y="2279801"/>
                  <a:pt x="141629" y="2235482"/>
                  <a:pt x="114300" y="2317470"/>
                </a:cubicBezTo>
                <a:cubicBezTo>
                  <a:pt x="111125" y="2326995"/>
                  <a:pt x="110344" y="2337691"/>
                  <a:pt x="104775" y="2346045"/>
                </a:cubicBezTo>
                <a:cubicBezTo>
                  <a:pt x="74586" y="2391328"/>
                  <a:pt x="89345" y="2363760"/>
                  <a:pt x="66675" y="2431770"/>
                </a:cubicBezTo>
                <a:lnTo>
                  <a:pt x="57150" y="2460345"/>
                </a:lnTo>
                <a:cubicBezTo>
                  <a:pt x="53975" y="2469870"/>
                  <a:pt x="49594" y="2479075"/>
                  <a:pt x="47625" y="2488920"/>
                </a:cubicBezTo>
                <a:cubicBezTo>
                  <a:pt x="41275" y="2520670"/>
                  <a:pt x="38814" y="2553453"/>
                  <a:pt x="28575" y="2584170"/>
                </a:cubicBezTo>
                <a:cubicBezTo>
                  <a:pt x="25400" y="2593695"/>
                  <a:pt x="21692" y="2603059"/>
                  <a:pt x="19050" y="2612745"/>
                </a:cubicBezTo>
                <a:cubicBezTo>
                  <a:pt x="12161" y="2638004"/>
                  <a:pt x="0" y="2688945"/>
                  <a:pt x="0" y="2688945"/>
                </a:cubicBezTo>
                <a:cubicBezTo>
                  <a:pt x="3175" y="2711170"/>
                  <a:pt x="407" y="2735104"/>
                  <a:pt x="9525" y="2755620"/>
                </a:cubicBezTo>
                <a:cubicBezTo>
                  <a:pt x="14174" y="2766081"/>
                  <a:pt x="27861" y="2769550"/>
                  <a:pt x="38100" y="2774670"/>
                </a:cubicBezTo>
                <a:cubicBezTo>
                  <a:pt x="54105" y="2782673"/>
                  <a:pt x="89516" y="2789142"/>
                  <a:pt x="104775" y="2793720"/>
                </a:cubicBezTo>
                <a:cubicBezTo>
                  <a:pt x="124009" y="2799490"/>
                  <a:pt x="142118" y="2809469"/>
                  <a:pt x="161925" y="2812770"/>
                </a:cubicBezTo>
                <a:cubicBezTo>
                  <a:pt x="180975" y="2815945"/>
                  <a:pt x="200222" y="2818105"/>
                  <a:pt x="219075" y="2822295"/>
                </a:cubicBezTo>
                <a:cubicBezTo>
                  <a:pt x="228876" y="2824473"/>
                  <a:pt x="237849" y="2829642"/>
                  <a:pt x="247650" y="2831820"/>
                </a:cubicBezTo>
                <a:cubicBezTo>
                  <a:pt x="266503" y="2836010"/>
                  <a:pt x="286064" y="2836661"/>
                  <a:pt x="304800" y="2841345"/>
                </a:cubicBezTo>
                <a:cubicBezTo>
                  <a:pt x="324281" y="2846215"/>
                  <a:pt x="342469" y="2855525"/>
                  <a:pt x="361950" y="2860395"/>
                </a:cubicBezTo>
                <a:cubicBezTo>
                  <a:pt x="409790" y="2872355"/>
                  <a:pt x="387631" y="2865780"/>
                  <a:pt x="428625" y="2879445"/>
                </a:cubicBezTo>
                <a:cubicBezTo>
                  <a:pt x="431800" y="2898495"/>
                  <a:pt x="434362" y="2917657"/>
                  <a:pt x="438150" y="2936595"/>
                </a:cubicBezTo>
                <a:cubicBezTo>
                  <a:pt x="440717" y="2949432"/>
                  <a:pt x="445523" y="2961782"/>
                  <a:pt x="447675" y="2974695"/>
                </a:cubicBezTo>
                <a:cubicBezTo>
                  <a:pt x="451883" y="2999944"/>
                  <a:pt x="454025" y="3025495"/>
                  <a:pt x="457200" y="3050895"/>
                </a:cubicBezTo>
                <a:cubicBezTo>
                  <a:pt x="460375" y="3111220"/>
                  <a:pt x="453621" y="3172900"/>
                  <a:pt x="466725" y="3231870"/>
                </a:cubicBezTo>
                <a:cubicBezTo>
                  <a:pt x="468903" y="3241671"/>
                  <a:pt x="490810" y="3213365"/>
                  <a:pt x="495300" y="3222345"/>
                </a:cubicBezTo>
                <a:cubicBezTo>
                  <a:pt x="508158" y="3248061"/>
                  <a:pt x="500098" y="3279710"/>
                  <a:pt x="504825" y="3308070"/>
                </a:cubicBezTo>
                <a:cubicBezTo>
                  <a:pt x="510810" y="3343982"/>
                  <a:pt x="516944" y="3332308"/>
                  <a:pt x="533400" y="3365220"/>
                </a:cubicBezTo>
                <a:cubicBezTo>
                  <a:pt x="537890" y="3374200"/>
                  <a:pt x="539750" y="3384270"/>
                  <a:pt x="542925" y="3393795"/>
                </a:cubicBezTo>
                <a:cubicBezTo>
                  <a:pt x="546100" y="3463645"/>
                  <a:pt x="538189" y="3534893"/>
                  <a:pt x="552450" y="3603345"/>
                </a:cubicBezTo>
                <a:cubicBezTo>
                  <a:pt x="555346" y="3617246"/>
                  <a:pt x="577499" y="3616802"/>
                  <a:pt x="590550" y="3622395"/>
                </a:cubicBezTo>
                <a:cubicBezTo>
                  <a:pt x="599778" y="3626350"/>
                  <a:pt x="626225" y="3639020"/>
                  <a:pt x="619125" y="3631920"/>
                </a:cubicBezTo>
                <a:cubicBezTo>
                  <a:pt x="609085" y="3621880"/>
                  <a:pt x="594208" y="3618143"/>
                  <a:pt x="581025" y="3612870"/>
                </a:cubicBezTo>
                <a:cubicBezTo>
                  <a:pt x="562381" y="3605412"/>
                  <a:pt x="523875" y="3593820"/>
                  <a:pt x="523875" y="3593820"/>
                </a:cubicBezTo>
                <a:cubicBezTo>
                  <a:pt x="482967" y="3563139"/>
                  <a:pt x="485391" y="3562915"/>
                  <a:pt x="438150" y="3536670"/>
                </a:cubicBezTo>
                <a:cubicBezTo>
                  <a:pt x="425738" y="3529774"/>
                  <a:pt x="413233" y="3522893"/>
                  <a:pt x="400050" y="3517620"/>
                </a:cubicBezTo>
                <a:cubicBezTo>
                  <a:pt x="381406" y="3510162"/>
                  <a:pt x="361950" y="3504920"/>
                  <a:pt x="342900" y="3498570"/>
                </a:cubicBezTo>
                <a:cubicBezTo>
                  <a:pt x="327025" y="3485870"/>
                  <a:pt x="312836" y="3470714"/>
                  <a:pt x="295275" y="3460470"/>
                </a:cubicBezTo>
                <a:cubicBezTo>
                  <a:pt x="274389" y="3448286"/>
                  <a:pt x="238125" y="3463645"/>
                  <a:pt x="228600" y="3431895"/>
                </a:cubicBezTo>
                <a:cubicBezTo>
                  <a:pt x="219075" y="3400145"/>
                  <a:pt x="234950" y="3290608"/>
                  <a:pt x="238125" y="3269970"/>
                </a:cubicBezTo>
                <a:cubicBezTo>
                  <a:pt x="241300" y="3249333"/>
                  <a:pt x="245498" y="3295157"/>
                  <a:pt x="247650" y="3308070"/>
                </a:cubicBezTo>
                <a:cubicBezTo>
                  <a:pt x="251858" y="3333319"/>
                  <a:pt x="250967" y="3359437"/>
                  <a:pt x="257175" y="3384270"/>
                </a:cubicBezTo>
                <a:cubicBezTo>
                  <a:pt x="260619" y="3398045"/>
                  <a:pt x="268920" y="3410194"/>
                  <a:pt x="276225" y="3422370"/>
                </a:cubicBezTo>
                <a:cubicBezTo>
                  <a:pt x="288005" y="3442003"/>
                  <a:pt x="307085" y="3457800"/>
                  <a:pt x="314325" y="3479520"/>
                </a:cubicBezTo>
                <a:cubicBezTo>
                  <a:pt x="317500" y="3489045"/>
                  <a:pt x="317578" y="3500255"/>
                  <a:pt x="323850" y="3508095"/>
                </a:cubicBezTo>
                <a:cubicBezTo>
                  <a:pt x="331001" y="3517034"/>
                  <a:pt x="343733" y="3519695"/>
                  <a:pt x="352425" y="3527145"/>
                </a:cubicBezTo>
                <a:cubicBezTo>
                  <a:pt x="366062" y="3538834"/>
                  <a:pt x="377008" y="3553418"/>
                  <a:pt x="390525" y="3565245"/>
                </a:cubicBezTo>
                <a:cubicBezTo>
                  <a:pt x="527784" y="3685346"/>
                  <a:pt x="350516" y="3523967"/>
                  <a:pt x="457200" y="3612870"/>
                </a:cubicBezTo>
                <a:cubicBezTo>
                  <a:pt x="502736" y="3650816"/>
                  <a:pt x="470768" y="3629152"/>
                  <a:pt x="504825" y="3670020"/>
                </a:cubicBezTo>
                <a:cubicBezTo>
                  <a:pt x="582846" y="3763645"/>
                  <a:pt x="487050" y="3642720"/>
                  <a:pt x="561975" y="3717645"/>
                </a:cubicBezTo>
                <a:cubicBezTo>
                  <a:pt x="632862" y="3788532"/>
                  <a:pt x="551782" y="3729900"/>
                  <a:pt x="619125" y="3774795"/>
                </a:cubicBezTo>
                <a:cubicBezTo>
                  <a:pt x="625475" y="3784320"/>
                  <a:pt x="633055" y="3793131"/>
                  <a:pt x="638175" y="3803370"/>
                </a:cubicBezTo>
                <a:cubicBezTo>
                  <a:pt x="652975" y="3832970"/>
                  <a:pt x="653643" y="3881281"/>
                  <a:pt x="657225" y="3908145"/>
                </a:cubicBezTo>
                <a:cubicBezTo>
                  <a:pt x="662576" y="3948280"/>
                  <a:pt x="668999" y="3991951"/>
                  <a:pt x="676275" y="4031970"/>
                </a:cubicBezTo>
                <a:cubicBezTo>
                  <a:pt x="679171" y="4047898"/>
                  <a:pt x="682625" y="4063720"/>
                  <a:pt x="685800" y="4079595"/>
                </a:cubicBezTo>
                <a:cubicBezTo>
                  <a:pt x="682625" y="4101820"/>
                  <a:pt x="681323" y="4124394"/>
                  <a:pt x="676275" y="4146270"/>
                </a:cubicBezTo>
                <a:cubicBezTo>
                  <a:pt x="661821" y="4208902"/>
                  <a:pt x="659780" y="4191108"/>
                  <a:pt x="638175" y="4241520"/>
                </a:cubicBezTo>
                <a:cubicBezTo>
                  <a:pt x="634220" y="4250748"/>
                  <a:pt x="631825" y="4260570"/>
                  <a:pt x="628650" y="4270095"/>
                </a:cubicBezTo>
                <a:cubicBezTo>
                  <a:pt x="625475" y="4320895"/>
                  <a:pt x="626002" y="4372063"/>
                  <a:pt x="619125" y="4422495"/>
                </a:cubicBezTo>
                <a:cubicBezTo>
                  <a:pt x="616412" y="4442391"/>
                  <a:pt x="606425" y="4460595"/>
                  <a:pt x="600075" y="4479645"/>
                </a:cubicBezTo>
                <a:lnTo>
                  <a:pt x="590550" y="4508220"/>
                </a:lnTo>
                <a:cubicBezTo>
                  <a:pt x="684517" y="4790122"/>
                  <a:pt x="587424" y="4528841"/>
                  <a:pt x="1400175" y="4546320"/>
                </a:cubicBezTo>
                <a:cubicBezTo>
                  <a:pt x="1428919" y="4546938"/>
                  <a:pt x="1457325" y="4552670"/>
                  <a:pt x="1485900" y="4555845"/>
                </a:cubicBezTo>
                <a:cubicBezTo>
                  <a:pt x="1577760" y="4578810"/>
                  <a:pt x="1493901" y="4560295"/>
                  <a:pt x="1676400" y="4574895"/>
                </a:cubicBezTo>
                <a:cubicBezTo>
                  <a:pt x="1705059" y="4577188"/>
                  <a:pt x="1733550" y="4581245"/>
                  <a:pt x="1762125" y="4584420"/>
                </a:cubicBezTo>
                <a:cubicBezTo>
                  <a:pt x="1828800" y="4581245"/>
                  <a:pt x="1895569" y="4579651"/>
                  <a:pt x="1962150" y="4574895"/>
                </a:cubicBezTo>
                <a:cubicBezTo>
                  <a:pt x="1984544" y="4573295"/>
                  <a:pt x="2006374" y="4565370"/>
                  <a:pt x="2028825" y="4565370"/>
                </a:cubicBezTo>
                <a:cubicBezTo>
                  <a:pt x="2088726" y="4565370"/>
                  <a:pt x="2326058" y="4580053"/>
                  <a:pt x="2400300" y="4584420"/>
                </a:cubicBezTo>
                <a:cubicBezTo>
                  <a:pt x="2678098" y="4570530"/>
                  <a:pt x="2530197" y="4620635"/>
                  <a:pt x="2619375" y="4546320"/>
                </a:cubicBezTo>
                <a:cubicBezTo>
                  <a:pt x="2628169" y="4538991"/>
                  <a:pt x="2638425" y="4533620"/>
                  <a:pt x="2647950" y="4527270"/>
                </a:cubicBezTo>
                <a:cubicBezTo>
                  <a:pt x="2654300" y="4508220"/>
                  <a:pt x="2662130" y="4489601"/>
                  <a:pt x="2667000" y="4470120"/>
                </a:cubicBezTo>
                <a:cubicBezTo>
                  <a:pt x="2670175" y="4457420"/>
                  <a:pt x="2672763" y="4444559"/>
                  <a:pt x="2676525" y="4432020"/>
                </a:cubicBezTo>
                <a:cubicBezTo>
                  <a:pt x="2705528" y="4335342"/>
                  <a:pt x="2687740" y="4414047"/>
                  <a:pt x="2705100" y="4327245"/>
                </a:cubicBezTo>
                <a:cubicBezTo>
                  <a:pt x="2715981" y="3641740"/>
                  <a:pt x="2720523" y="3713173"/>
                  <a:pt x="2705100" y="2965170"/>
                </a:cubicBezTo>
                <a:cubicBezTo>
                  <a:pt x="2703985" y="2911113"/>
                  <a:pt x="2698750" y="2857220"/>
                  <a:pt x="2695575" y="2803245"/>
                </a:cubicBezTo>
                <a:cubicBezTo>
                  <a:pt x="2698750" y="2450820"/>
                  <a:pt x="2699076" y="2098358"/>
                  <a:pt x="2705100" y="1745970"/>
                </a:cubicBezTo>
                <a:cubicBezTo>
                  <a:pt x="2705430" y="1726660"/>
                  <a:pt x="2712603" y="1708027"/>
                  <a:pt x="2714625" y="1688820"/>
                </a:cubicBezTo>
                <a:cubicBezTo>
                  <a:pt x="2718959" y="1647651"/>
                  <a:pt x="2721646" y="1606316"/>
                  <a:pt x="2724150" y="1564995"/>
                </a:cubicBezTo>
                <a:cubicBezTo>
                  <a:pt x="2736084" y="1368076"/>
                  <a:pt x="2736874" y="1265734"/>
                  <a:pt x="2743200" y="1050645"/>
                </a:cubicBezTo>
                <a:cubicBezTo>
                  <a:pt x="2740025" y="923645"/>
                  <a:pt x="2739316" y="796559"/>
                  <a:pt x="2733675" y="669645"/>
                </a:cubicBezTo>
                <a:cubicBezTo>
                  <a:pt x="2731777" y="626947"/>
                  <a:pt x="2723318" y="628218"/>
                  <a:pt x="2714625" y="593445"/>
                </a:cubicBezTo>
                <a:cubicBezTo>
                  <a:pt x="2710698" y="577739"/>
                  <a:pt x="2707762" y="561789"/>
                  <a:pt x="2705100" y="545820"/>
                </a:cubicBezTo>
                <a:cubicBezTo>
                  <a:pt x="2690507" y="458261"/>
                  <a:pt x="2704306" y="505338"/>
                  <a:pt x="2686050" y="450570"/>
                </a:cubicBezTo>
                <a:cubicBezTo>
                  <a:pt x="2682875" y="415645"/>
                  <a:pt x="2681485" y="380512"/>
                  <a:pt x="2676525" y="345795"/>
                </a:cubicBezTo>
                <a:cubicBezTo>
                  <a:pt x="2675105" y="335856"/>
                  <a:pt x="2668969" y="327065"/>
                  <a:pt x="2667000" y="317220"/>
                </a:cubicBezTo>
                <a:cubicBezTo>
                  <a:pt x="2662597" y="295205"/>
                  <a:pt x="2660889" y="272735"/>
                  <a:pt x="2657475" y="250545"/>
                </a:cubicBezTo>
                <a:cubicBezTo>
                  <a:pt x="2654538" y="231457"/>
                  <a:pt x="2651405" y="212396"/>
                  <a:pt x="2647950" y="193395"/>
                </a:cubicBezTo>
                <a:cubicBezTo>
                  <a:pt x="2644643" y="175208"/>
                  <a:pt x="2630947" y="100192"/>
                  <a:pt x="2619375" y="88620"/>
                </a:cubicBezTo>
                <a:cubicBezTo>
                  <a:pt x="2607927" y="77172"/>
                  <a:pt x="2587554" y="82607"/>
                  <a:pt x="2571750" y="79095"/>
                </a:cubicBezTo>
                <a:cubicBezTo>
                  <a:pt x="2558971" y="76255"/>
                  <a:pt x="2546237" y="73166"/>
                  <a:pt x="2533650" y="69570"/>
                </a:cubicBezTo>
                <a:cubicBezTo>
                  <a:pt x="2494298" y="58327"/>
                  <a:pt x="2507533" y="56530"/>
                  <a:pt x="2457450" y="50520"/>
                </a:cubicBezTo>
                <a:cubicBezTo>
                  <a:pt x="2394088" y="42917"/>
                  <a:pt x="2330734" y="33528"/>
                  <a:pt x="2266950" y="31470"/>
                </a:cubicBezTo>
                <a:cubicBezTo>
                  <a:pt x="1911298" y="19997"/>
                  <a:pt x="2070015" y="27121"/>
                  <a:pt x="1790700" y="12420"/>
                </a:cubicBezTo>
                <a:cubicBezTo>
                  <a:pt x="1635686" y="-4804"/>
                  <a:pt x="1686055" y="-3464"/>
                  <a:pt x="1447800" y="12420"/>
                </a:cubicBezTo>
                <a:cubicBezTo>
                  <a:pt x="1437782" y="13088"/>
                  <a:pt x="1428879" y="19187"/>
                  <a:pt x="1419225" y="21945"/>
                </a:cubicBezTo>
                <a:cubicBezTo>
                  <a:pt x="1406638" y="25541"/>
                  <a:pt x="1393825" y="28295"/>
                  <a:pt x="1381125" y="31470"/>
                </a:cubicBezTo>
                <a:cubicBezTo>
                  <a:pt x="1371600" y="37820"/>
                  <a:pt x="1360645" y="42425"/>
                  <a:pt x="1352550" y="50520"/>
                </a:cubicBezTo>
                <a:cubicBezTo>
                  <a:pt x="1344455" y="58615"/>
                  <a:pt x="1342439" y="71944"/>
                  <a:pt x="1333500" y="79095"/>
                </a:cubicBezTo>
                <a:cubicBezTo>
                  <a:pt x="1325660" y="85367"/>
                  <a:pt x="1327150" y="95764"/>
                  <a:pt x="1314450" y="10767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1" name="Ellipse 10"/>
          <p:cNvSpPr/>
          <p:nvPr/>
        </p:nvSpPr>
        <p:spPr>
          <a:xfrm>
            <a:off x="2141731" y="3273829"/>
            <a:ext cx="744531" cy="594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2" name="Ellipse 11"/>
          <p:cNvSpPr/>
          <p:nvPr/>
        </p:nvSpPr>
        <p:spPr>
          <a:xfrm>
            <a:off x="2573778" y="1815667"/>
            <a:ext cx="744531" cy="594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3" name="Ellipse 12"/>
          <p:cNvSpPr/>
          <p:nvPr/>
        </p:nvSpPr>
        <p:spPr>
          <a:xfrm>
            <a:off x="5274079" y="3273829"/>
            <a:ext cx="744531" cy="594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4" name="Ellipse 13"/>
          <p:cNvSpPr/>
          <p:nvPr/>
        </p:nvSpPr>
        <p:spPr>
          <a:xfrm>
            <a:off x="5706127" y="1815667"/>
            <a:ext cx="744531" cy="594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9533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Referenzebenen</a:t>
            </a:r>
            <a:endParaRPr lang="de-DE" dirty="0"/>
          </a:p>
        </p:txBody>
      </p:sp>
      <p:pic>
        <p:nvPicPr>
          <p:cNvPr id="43011" name="Picture 3" descr="rgb_kultu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863" y="3331368"/>
            <a:ext cx="585787" cy="590550"/>
          </a:xfrm>
          <a:noFill/>
        </p:spPr>
      </p:pic>
      <p:pic>
        <p:nvPicPr>
          <p:cNvPr id="43012" name="Picture 4" descr="rgb_unternehm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182" y="2196704"/>
            <a:ext cx="565150" cy="585787"/>
          </a:xfrm>
          <a:noFill/>
        </p:spPr>
      </p:pic>
      <p:pic>
        <p:nvPicPr>
          <p:cNvPr id="43013" name="Picture 5" descr="rgb_individu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2" y="2158604"/>
            <a:ext cx="6238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rgb_te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2" y="3298031"/>
            <a:ext cx="6238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rgb_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94" y="2672159"/>
            <a:ext cx="666750" cy="6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03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LV-Angebot und sinnvoller Ablauf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97132"/>
              </p:ext>
            </p:extLst>
          </p:nvPr>
        </p:nvGraphicFramePr>
        <p:xfrm>
          <a:off x="873020" y="1577121"/>
          <a:ext cx="7483580" cy="265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902">
                  <a:extLst>
                    <a:ext uri="{9D8B030D-6E8A-4147-A177-3AD203B41FA5}">
                      <a16:colId xmlns:a16="http://schemas.microsoft.com/office/drawing/2014/main" val="1358386077"/>
                    </a:ext>
                  </a:extLst>
                </a:gridCol>
                <a:gridCol w="3997078">
                  <a:extLst>
                    <a:ext uri="{9D8B030D-6E8A-4147-A177-3AD203B41FA5}">
                      <a16:colId xmlns:a16="http://schemas.microsoft.com/office/drawing/2014/main" val="139730203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181594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97496065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350668802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r>
                        <a:rPr lang="de-AT" sz="1600" dirty="0"/>
                        <a:t>Kurs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Titel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SWS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Semester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52108214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>
                          <a:latin typeface="Verdana" pitchFamily="34" charset="0"/>
                          <a:cs typeface="Times New Roman" pitchFamily="18" charset="0"/>
                        </a:rPr>
                        <a:t>Problemlösen und Zusammenarbeit in Gruppen (PuZiG)</a:t>
                      </a:r>
                      <a:endParaRPr lang="de-AT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PI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607886676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Wissenschaftliches</a:t>
                      </a:r>
                      <a:r>
                        <a:rPr lang="de-AT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Arbeiten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PI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oder 2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788471937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Mensch und Organisation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VUE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575498029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3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Organisation und Umwelt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PI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02751496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4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praxis@ivm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oder 2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341474226"/>
                  </a:ext>
                </a:extLst>
              </a:tr>
              <a:tr h="407127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5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#VOMperspectives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PI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476063567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4829175"/>
            <a:ext cx="254682" cy="274320"/>
          </a:xfrm>
        </p:spPr>
        <p:txBody>
          <a:bodyPr/>
          <a:lstStyle/>
          <a:p>
            <a:pPr>
              <a:defRPr/>
            </a:pPr>
            <a:r>
              <a:rPr lang="de-AT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472202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67" y="1145399"/>
            <a:ext cx="3604163" cy="37275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353" y="1448712"/>
            <a:ext cx="3967211" cy="3774050"/>
          </a:xfrm>
          <a:prstGeom prst="rect">
            <a:avLst/>
          </a:prstGeom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Häufigkeit der gewählten </a:t>
            </a:r>
            <a:br>
              <a:rPr lang="de-AT" dirty="0"/>
            </a:br>
            <a:r>
              <a:rPr lang="de-AT" dirty="0"/>
              <a:t>SBWL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SBWL VoM ivm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CE446398-838F-4BD5-8174-0A7B328B6C61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47235" y="44005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DE" dirty="0">
              <a:latin typeface="Book Antiqua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96982" y="1086514"/>
            <a:ext cx="286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WU Panelmonitoring 2012</a:t>
            </a:r>
          </a:p>
        </p:txBody>
      </p:sp>
      <p:sp>
        <p:nvSpPr>
          <p:cNvPr id="5" name="Ellipse 4"/>
          <p:cNvSpPr/>
          <p:nvPr/>
        </p:nvSpPr>
        <p:spPr>
          <a:xfrm>
            <a:off x="256783" y="3250349"/>
            <a:ext cx="3566223" cy="20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Ellipse 15"/>
          <p:cNvSpPr/>
          <p:nvPr/>
        </p:nvSpPr>
        <p:spPr>
          <a:xfrm>
            <a:off x="4647140" y="1931079"/>
            <a:ext cx="3566223" cy="20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73593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Gap-Analyse ‚Ist vs. vermutete Wichtigkeit für die Praxis‘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92763" y="4870853"/>
            <a:ext cx="196382" cy="232277"/>
          </a:xfrm>
        </p:spPr>
        <p:txBody>
          <a:bodyPr/>
          <a:lstStyle/>
          <a:p>
            <a:pPr>
              <a:defRPr/>
            </a:pPr>
            <a:fld id="{4A78B163-DA02-430E-8214-9690EAC2A350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820" y="1322012"/>
            <a:ext cx="4050450" cy="38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4681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Nützlichkeit für die Praxis – im obersten Viertel </a:t>
            </a:r>
            <a:endParaRPr lang="de-D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57" y="1460293"/>
            <a:ext cx="3780235" cy="371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043264" y="1650733"/>
            <a:ext cx="216694" cy="917972"/>
          </a:xfrm>
          <a:prstGeom prst="downArrow">
            <a:avLst>
              <a:gd name="adj1" fmla="val 50000"/>
              <a:gd name="adj2" fmla="val 105907"/>
            </a:avLst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 sz="1350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9261" y="4598050"/>
            <a:ext cx="3888581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350" dirty="0"/>
          </a:p>
        </p:txBody>
      </p:sp>
      <p:sp>
        <p:nvSpPr>
          <p:cNvPr id="4" name="Textfeld 3"/>
          <p:cNvSpPr txBox="1"/>
          <p:nvPr/>
        </p:nvSpPr>
        <p:spPr>
          <a:xfrm>
            <a:off x="3846334" y="1309754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VOM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35012" y="3041434"/>
            <a:ext cx="486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++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90601" y="1415887"/>
            <a:ext cx="3513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--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91774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Optionen beim Einstieg – 60 Plätze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de-DE" dirty="0"/>
              <a:t>20 Plätze über Kriterien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Zuerst Notenkriterium, DANN Notendurchschnitt, DANN Zeitkriterium falls notwendig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LV PFO muss absolviert worden sein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September 2023:</a:t>
            </a:r>
          </a:p>
          <a:p>
            <a:pPr lvl="2">
              <a:lnSpc>
                <a:spcPct val="120000"/>
              </a:lnSpc>
            </a:pPr>
            <a:r>
              <a:rPr lang="de-DE" dirty="0"/>
              <a:t>Notenkriterium - 1,296296</a:t>
            </a:r>
          </a:p>
          <a:p>
            <a:pPr lvl="2">
              <a:lnSpc>
                <a:spcPct val="120000"/>
              </a:lnSpc>
            </a:pPr>
            <a:r>
              <a:rPr lang="de-DE" dirty="0"/>
              <a:t>Notendurchschnitt – 2,2797</a:t>
            </a:r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40 Plätze</a:t>
            </a:r>
          </a:p>
          <a:p>
            <a:r>
              <a:rPr lang="de-DE" dirty="0"/>
              <a:t>Keine Voraussetzungen in Sachen PFO oder Leistungskriterien</a:t>
            </a:r>
          </a:p>
          <a:p>
            <a:r>
              <a:rPr lang="de-DE" dirty="0"/>
              <a:t>Multiple Choice Prüfung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de-AT" sz="1350" dirty="0"/>
              <a:t>Leistungskriterien bisheriges Studium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de-AT" sz="1350" dirty="0"/>
              <a:t>Einstiegstest </a:t>
            </a:r>
          </a:p>
          <a:p>
            <a:r>
              <a:rPr lang="de-AT" sz="1350" dirty="0"/>
              <a:t>(40 Plätze)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DC40E-DBBE-4E2D-9EEC-FBF0DA0E9179}" type="slidenum">
              <a:rPr lang="de-AT" b="0" smtClean="0"/>
              <a:pPr/>
              <a:t>9</a:t>
            </a:fld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357874396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9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2017_neu WM2.potx" id="{6A53F5AB-11BD-4FA3-8BE9-AA59491EF800}" vid="{DEC012BD-D5B1-49A9-B2AC-35852DC0DCB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2017_neu WM2</Template>
  <TotalTime>0</TotalTime>
  <Words>455</Words>
  <Application>Microsoft Office PowerPoint</Application>
  <PresentationFormat>Bildschirmpräsentation (16:9)</PresentationFormat>
  <Paragraphs>118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Courier New</vt:lpstr>
      <vt:lpstr>Georgia</vt:lpstr>
      <vt:lpstr>Symbol</vt:lpstr>
      <vt:lpstr>Verdana</vt:lpstr>
      <vt:lpstr>Wingdings</vt:lpstr>
      <vt:lpstr>WU 16:9</vt:lpstr>
      <vt:lpstr>Vorstellung SBWL  Verhaltenswissenschaftlich Orientiertes  Management</vt:lpstr>
      <vt:lpstr>Schwerpunkte SBWL</vt:lpstr>
      <vt:lpstr>Bsp. Rationalität und Irrationalität im Management</vt:lpstr>
      <vt:lpstr>Referenzebenen</vt:lpstr>
      <vt:lpstr>LV-Angebot und sinnvoller Ablauf</vt:lpstr>
      <vt:lpstr>Häufigkeit der gewählten  SBWL</vt:lpstr>
      <vt:lpstr>Gap-Analyse ‚Ist vs. vermutete Wichtigkeit für die Praxis‘</vt:lpstr>
      <vt:lpstr>Nützlichkeit für die Praxis – im obersten Viertel </vt:lpstr>
      <vt:lpstr>Optionen beim Einstieg – 60 Plätze</vt:lpstr>
      <vt:lpstr>Einstieg SoSe 2024 – Stand 16.01.2024!</vt:lpstr>
      <vt:lpstr>Team</vt:lpstr>
      <vt:lpstr>Wo finden Sie uns? </vt:lpstr>
      <vt:lpstr>Zu guter Letzt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2018-01-08T14:50:38Z</dcterms:created>
  <dcterms:modified xsi:type="dcterms:W3CDTF">2024-01-19T15:28:23Z</dcterms:modified>
  <cp:category>Präsentationsvorlage</cp:category>
</cp:coreProperties>
</file>